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256" r:id="rId2"/>
    <p:sldId id="267" r:id="rId3"/>
    <p:sldId id="263" r:id="rId4"/>
    <p:sldId id="258" r:id="rId5"/>
    <p:sldId id="268" r:id="rId6"/>
    <p:sldId id="311" r:id="rId7"/>
    <p:sldId id="312" r:id="rId8"/>
    <p:sldId id="313" r:id="rId9"/>
    <p:sldId id="314" r:id="rId10"/>
    <p:sldId id="320" r:id="rId11"/>
    <p:sldId id="321" r:id="rId12"/>
    <p:sldId id="287" r:id="rId13"/>
    <p:sldId id="324" r:id="rId14"/>
    <p:sldId id="322" r:id="rId15"/>
    <p:sldId id="323" r:id="rId16"/>
    <p:sldId id="326" r:id="rId17"/>
    <p:sldId id="327" r:id="rId18"/>
    <p:sldId id="325" r:id="rId19"/>
    <p:sldId id="277" r:id="rId20"/>
    <p:sldId id="317" r:id="rId21"/>
    <p:sldId id="318" r:id="rId22"/>
    <p:sldId id="319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Josefin Slab" pitchFamily="2" charset="0"/>
      <p:regular r:id="rId26"/>
      <p:bold r:id="rId27"/>
      <p:italic r:id="rId28"/>
      <p:boldItalic r:id="rId29"/>
    </p:embeddedFont>
    <p:embeddedFont>
      <p:font typeface="Josefin Slab SemiBold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oiret One" panose="00000500000000000000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E0978B-83F6-4F15-A739-342440C33812}">
  <a:tblStyle styleId="{97E0978B-83F6-4F15-A739-342440C338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39" autoAdjust="0"/>
  </p:normalViewPr>
  <p:slideViewPr>
    <p:cSldViewPr snapToGrid="0">
      <p:cViewPr varScale="1">
        <p:scale>
          <a:sx n="87" d="100"/>
          <a:sy n="87" d="100"/>
        </p:scale>
        <p:origin x="13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87B97A73-A98D-2510-9DF1-B64398FDC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69E5CB26-8B6B-E777-D468-3FBDE2FE7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8813892B-65E9-1EF5-3067-43E0F5B95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>
              <a:buNone/>
            </a:pPr>
            <a:r>
              <a:rPr lang="he-IL" b="1" dirty="0"/>
              <a:t>אלכסון זה </a:t>
            </a:r>
            <a:r>
              <a:rPr lang="en-US" b="1" dirty="0"/>
              <a:t>R2</a:t>
            </a:r>
          </a:p>
          <a:p>
            <a:pPr algn="r" rtl="1">
              <a:buNone/>
            </a:pPr>
            <a:r>
              <a:rPr lang="he-IL" b="1" dirty="0"/>
              <a:t>שאר התאים זה </a:t>
            </a:r>
            <a:r>
              <a:rPr lang="en-US" b="1" dirty="0"/>
              <a:t>p-value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Overall Conclusions &amp; Recommendations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statistically better than both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in terms of MAE.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statistically better than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significant difference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exists between:</a:t>
            </a: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Practical Takeaways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your main criterion is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absolute prediction error (MAE)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RandomForestRegressor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tied at the top, with no significant difference between them.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PoissonRegressor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also has the advantage of modeling count data natively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Medals_Count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LinearRegression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consistently underperforms compared to Poisson and Random Forest (significant difference).</a:t>
            </a: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performs worse than both Poisson and Random Forest (significant difference), but not significantly different from Linear Regression.</a:t>
            </a:r>
          </a:p>
          <a:p>
            <a:endParaRPr lang="he-IL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 Importance: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GDP_norm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by far the most important feature across all models, demonstrating that a country’s economic strength is the key predictor of Olympic medal success in the Summer Games.</a:t>
            </a:r>
          </a:p>
          <a:p>
            <a:pPr lvl="1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Population_norm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provides some additional predictive power, but its effect is much smaller than GDP.</a:t>
            </a:r>
          </a:p>
          <a:p>
            <a:pPr lvl="1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Regime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had zero or negligible importance in every model, indicating that, after controlling for GDP and population, these factors do not explain further variation in medal counts.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Takeaway: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regression models (Random Forest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are best for predicting medal counts with numeric country-level features.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Economic strength (GDP) overwhelmingly determines Olympic success, with population contributing marginally.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Hosting the games or being a communist regime does not provide additional predictive value for medal counts in the Summer Olympics when economic and population factors are included.</a:t>
            </a:r>
          </a:p>
          <a:p>
            <a:pPr algn="r" rtl="1">
              <a:buNone/>
            </a:pPr>
            <a:endParaRPr lang="en-US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58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5C80FDD8-777E-CB4D-4C15-581770559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567178FB-0353-A790-C836-E8FCD6488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ED463165-7A74-057C-3089-5E2CC6E687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>
              <a:buNone/>
            </a:pPr>
            <a:endParaRPr lang="en-US" dirty="0"/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Predicting medal counts for the Winter Olympics is more challenging (lower R² scores) than for the Summer Games.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Both economic strength and population size are important, with population mattering more in Winter sports.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Factors like hosting and regime are not predictive once economic and demographic differences are included.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may be additional country-level or sport-specific variables needed to better explain or predict success in the Winter Olympics.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42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Key Insights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Economic strength and consistent participation are main drivers of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Most countries win few or no medals; a small number of countries dominate.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Visualizations: Histograms show right-skewed medal distribution; bar charts highlight dominant nations.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2">
          <a:extLst>
            <a:ext uri="{FF2B5EF4-FFF2-40B4-BE49-F238E27FC236}">
              <a16:creationId xmlns:a16="http://schemas.microsoft.com/office/drawing/2014/main" id="{7136332C-941D-76DF-B1CD-896443E9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d78369c0c0_0_43279:notes">
            <a:extLst>
              <a:ext uri="{FF2B5EF4-FFF2-40B4-BE49-F238E27FC236}">
                <a16:creationId xmlns:a16="http://schemas.microsoft.com/office/drawing/2014/main" id="{FAEDE1DA-4373-D804-B107-060750DA7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d78369c0c0_0_43279:notes">
            <a:extLst>
              <a:ext uri="{FF2B5EF4-FFF2-40B4-BE49-F238E27FC236}">
                <a16:creationId xmlns:a16="http://schemas.microsoft.com/office/drawing/2014/main" id="{0AA855D3-CECD-58F0-A6F7-70A30B093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A97F626D-B9D8-B526-A0E8-5F898BAB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ED6B5697-1BF9-1F73-664C-73FE4E484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2BB09949-16E5-624F-2864-CA34370706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926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A721ED46-D2F9-AAF0-E9A7-ED987F6C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1CDD17BA-AFCD-6D3F-23AB-D40377A42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905872E0-06DC-D5ED-452C-9296B7B51B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322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B53D71CB-CF05-BC41-93EE-C8932DDEB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2A55E97A-3671-B75E-9974-CE69EEC955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CFF5DBDA-D2FF-538E-6F1C-3BB6BAFDB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089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EB8B1EAC-CCB5-15CE-FDD4-B85F9699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AA785D80-8447-7D3E-2F9E-942649ECE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60D49881-AF53-2AF7-952C-795AC80CF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926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>
          <a:extLst>
            <a:ext uri="{FF2B5EF4-FFF2-40B4-BE49-F238E27FC236}">
              <a16:creationId xmlns:a16="http://schemas.microsoft.com/office/drawing/2014/main" id="{CAE3FD24-8106-DF78-4E96-73BAB6F0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d78369c0c0_0_41861:notes">
            <a:extLst>
              <a:ext uri="{FF2B5EF4-FFF2-40B4-BE49-F238E27FC236}">
                <a16:creationId xmlns:a16="http://schemas.microsoft.com/office/drawing/2014/main" id="{24DA0494-BA2F-3139-21B6-97E751E1F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d78369c0c0_0_41861:notes">
            <a:extLst>
              <a:ext uri="{FF2B5EF4-FFF2-40B4-BE49-F238E27FC236}">
                <a16:creationId xmlns:a16="http://schemas.microsoft.com/office/drawing/2014/main" id="{1597E25C-28D9-A9CF-787E-F6BF43B52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824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d769106896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d769106896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gd76910681f_0_2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" name="Google Shape;3077;gd76910681f_0_2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>
          <a:extLst>
            <a:ext uri="{FF2B5EF4-FFF2-40B4-BE49-F238E27FC236}">
              <a16:creationId xmlns:a16="http://schemas.microsoft.com/office/drawing/2014/main" id="{ACF631F6-95FE-76E4-8AB0-5495805E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d76910681f_0_1525:notes">
            <a:extLst>
              <a:ext uri="{FF2B5EF4-FFF2-40B4-BE49-F238E27FC236}">
                <a16:creationId xmlns:a16="http://schemas.microsoft.com/office/drawing/2014/main" id="{85C9ED56-ECC7-A138-7AC2-FCE8D0C81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d76910681f_0_1525:notes">
            <a:extLst>
              <a:ext uri="{FF2B5EF4-FFF2-40B4-BE49-F238E27FC236}">
                <a16:creationId xmlns:a16="http://schemas.microsoft.com/office/drawing/2014/main" id="{9E2A1EB7-E63E-4E02-2306-25C2C1D15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587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>
          <a:extLst>
            <a:ext uri="{FF2B5EF4-FFF2-40B4-BE49-F238E27FC236}">
              <a16:creationId xmlns:a16="http://schemas.microsoft.com/office/drawing/2014/main" id="{809FCADC-3777-9540-0984-8DD975472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d769106896_1_6417:notes">
            <a:extLst>
              <a:ext uri="{FF2B5EF4-FFF2-40B4-BE49-F238E27FC236}">
                <a16:creationId xmlns:a16="http://schemas.microsoft.com/office/drawing/2014/main" id="{21380E44-4FEA-04FA-1985-4310598DC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d769106896_1_6417:notes">
            <a:extLst>
              <a:ext uri="{FF2B5EF4-FFF2-40B4-BE49-F238E27FC236}">
                <a16:creationId xmlns:a16="http://schemas.microsoft.com/office/drawing/2014/main" id="{AC93D06D-BAD7-5662-9A99-0EE366AD4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08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>
          <a:extLst>
            <a:ext uri="{FF2B5EF4-FFF2-40B4-BE49-F238E27FC236}">
              <a16:creationId xmlns:a16="http://schemas.microsoft.com/office/drawing/2014/main" id="{52F53326-C250-BC5B-2F74-7935EA909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c88e40d1bb_0_0:notes">
            <a:extLst>
              <a:ext uri="{FF2B5EF4-FFF2-40B4-BE49-F238E27FC236}">
                <a16:creationId xmlns:a16="http://schemas.microsoft.com/office/drawing/2014/main" id="{5EC67A49-30C3-ED33-089F-943765151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c88e40d1bb_0_0:notes">
            <a:extLst>
              <a:ext uri="{FF2B5EF4-FFF2-40B4-BE49-F238E27FC236}">
                <a16:creationId xmlns:a16="http://schemas.microsoft.com/office/drawing/2014/main" id="{87B35B1A-8150-3450-9C6A-403210445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42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d6e9117d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" name="Google Shape;2951;gd6e9117d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d6e9117de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" name="Google Shape;2903;gd6e9117de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d76910681f_0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d76910681f_0_2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>
          <a:extLst>
            <a:ext uri="{FF2B5EF4-FFF2-40B4-BE49-F238E27FC236}">
              <a16:creationId xmlns:a16="http://schemas.microsoft.com/office/drawing/2014/main" id="{6FB4034A-A36A-1881-2EF6-6EFCAD272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d78369c0c0_0_41857:notes">
            <a:extLst>
              <a:ext uri="{FF2B5EF4-FFF2-40B4-BE49-F238E27FC236}">
                <a16:creationId xmlns:a16="http://schemas.microsoft.com/office/drawing/2014/main" id="{588B447A-E97B-64D1-6BF1-F7ECDBA800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d78369c0c0_0_41857:notes">
            <a:extLst>
              <a:ext uri="{FF2B5EF4-FFF2-40B4-BE49-F238E27FC236}">
                <a16:creationId xmlns:a16="http://schemas.microsoft.com/office/drawing/2014/main" id="{9608078D-3687-745A-2CE0-997451027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6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>
          <a:extLst>
            <a:ext uri="{FF2B5EF4-FFF2-40B4-BE49-F238E27FC236}">
              <a16:creationId xmlns:a16="http://schemas.microsoft.com/office/drawing/2014/main" id="{E744B150-B4C3-A638-99E8-F047C4988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d6e9117dea_0_45:notes">
            <a:extLst>
              <a:ext uri="{FF2B5EF4-FFF2-40B4-BE49-F238E27FC236}">
                <a16:creationId xmlns:a16="http://schemas.microsoft.com/office/drawing/2014/main" id="{B5B98153-8D0B-907D-52E0-1C98A9E88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d6e9117dea_0_45:notes">
            <a:extLst>
              <a:ext uri="{FF2B5EF4-FFF2-40B4-BE49-F238E27FC236}">
                <a16:creationId xmlns:a16="http://schemas.microsoft.com/office/drawing/2014/main" id="{819F9C43-795F-CE90-0EBB-C05DAD699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909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2981C369-DF0D-D711-3561-BDB202B71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1B9BB2AF-4DA1-1654-BC0D-D47DF4D24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A8D4C611-274A-2934-729D-1C93B508D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Methodology</a:t>
            </a:r>
            <a:endParaRPr lang="en-US" dirty="0"/>
          </a:p>
          <a:p>
            <a:pPr>
              <a:buNone/>
            </a:pPr>
            <a:r>
              <a:rPr lang="en-US" b="1" dirty="0"/>
              <a:t>Bullet Points: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Integration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Merged athlete participation, GDP, population, and host country data into a single panel.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Standardized country names and handled missing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Engineering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log-normalized and standardized GDP &amp; population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Binary indicators: Host status, regime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Aggregated medal counts and calculated “number of games attended.”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Modeling Approach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Tried several regression models: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Poisson Regression (for count data)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Random Forest Regressor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Regressor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scikit-learn pipelines for reproducibility.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Trained and evaluated models separately for Summer and Winter Olympics, at both country-year and aggregate country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Evaluation Metrics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R² (explained variance)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 (coefficients and permutation importance)</a:t>
            </a:r>
          </a:p>
        </p:txBody>
      </p:sp>
    </p:spTree>
    <p:extLst>
      <p:ext uri="{BB962C8B-B14F-4D97-AF65-F5344CB8AC3E}">
        <p14:creationId xmlns:p14="http://schemas.microsoft.com/office/powerpoint/2010/main" val="128833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7">
          <a:extLst>
            <a:ext uri="{FF2B5EF4-FFF2-40B4-BE49-F238E27FC236}">
              <a16:creationId xmlns:a16="http://schemas.microsoft.com/office/drawing/2014/main" id="{14BC03A1-5D77-0D52-F812-ACF8B0E5E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gd769106896_1_360:notes">
            <a:extLst>
              <a:ext uri="{FF2B5EF4-FFF2-40B4-BE49-F238E27FC236}">
                <a16:creationId xmlns:a16="http://schemas.microsoft.com/office/drawing/2014/main" id="{08740770-E192-08F8-12F5-0FA297484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9" name="Google Shape;3679;gd769106896_1_360:notes">
            <a:extLst>
              <a:ext uri="{FF2B5EF4-FFF2-40B4-BE49-F238E27FC236}">
                <a16:creationId xmlns:a16="http://schemas.microsoft.com/office/drawing/2014/main" id="{842EAF4D-DFA3-6A64-A253-5C6DFFE05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Challenges and How They Were Addressed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Inconsistent Country Names: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naming conventions and historical changes (e.g., “USSR”, “Russia”, “East Germany”) required careful normalization and mapping.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countries split or merged during the analysis period, complicating longitudinal joins.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Missing Data: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country-year records lacked GDP or population values, especially for smaller or newly formed countries.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led to the exclusion of some medal-winning entries, potentially biasing the analysis towards better-documented, larger economies.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merges used inner or left joins as appropriate, and missing data was tracked and reported for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Right-Skewed Distributions: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GDP and population were heavily skewed, with most countries having low values and a few outliers.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solved by log-transforming and then standardizing these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Sparsity in Medal Wins: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majority of country-year pairs have zero medals, making the dataset highly imbalanced for predictive modeling.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were evaluated with this in mind, and in some cases, countries that never won a medal were filtered out for aggregate-level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Small Sample Size for Some Aggregations: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aggregating at the country level (e.g., for total medals won over decades), the dataset becomes quite small, reducing statistical power and making advanced modeling challenging.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and feature importances were interpreted cautiously in these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Complexity of Regime Classification: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Assigning regime status over time required manual lists and historical knowledge, and regime changes were tracked per country-year.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3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7"/>
          <p:cNvSpPr/>
          <p:nvPr/>
        </p:nvSpPr>
        <p:spPr>
          <a:xfrm>
            <a:off x="-1021687" y="696900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959050">
            <a:off x="-1033158" y="4037559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94544">
            <a:off x="-439700" y="168036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93190">
            <a:off x="-638889" y="-995540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072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0"/>
          <p:cNvSpPr txBox="1">
            <a:spLocks noGrp="1"/>
          </p:cNvSpPr>
          <p:nvPr>
            <p:ph type="title"/>
          </p:nvPr>
        </p:nvSpPr>
        <p:spPr>
          <a:xfrm>
            <a:off x="9021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0" name="Google Shape;1360;p20"/>
          <p:cNvSpPr txBox="1">
            <a:spLocks noGrp="1"/>
          </p:cNvSpPr>
          <p:nvPr>
            <p:ph type="subTitle" idx="1"/>
          </p:nvPr>
        </p:nvSpPr>
        <p:spPr>
          <a:xfrm>
            <a:off x="7177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20"/>
          <p:cNvSpPr txBox="1">
            <a:spLocks noGrp="1"/>
          </p:cNvSpPr>
          <p:nvPr>
            <p:ph type="title" idx="2"/>
          </p:nvPr>
        </p:nvSpPr>
        <p:spPr>
          <a:xfrm>
            <a:off x="35859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2" name="Google Shape;1362;p20"/>
          <p:cNvSpPr txBox="1">
            <a:spLocks noGrp="1"/>
          </p:cNvSpPr>
          <p:nvPr>
            <p:ph type="subTitle" idx="3"/>
          </p:nvPr>
        </p:nvSpPr>
        <p:spPr>
          <a:xfrm>
            <a:off x="3401625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20"/>
          <p:cNvSpPr txBox="1">
            <a:spLocks noGrp="1"/>
          </p:cNvSpPr>
          <p:nvPr>
            <p:ph type="title" idx="4"/>
          </p:nvPr>
        </p:nvSpPr>
        <p:spPr>
          <a:xfrm>
            <a:off x="6269700" y="1590454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4" name="Google Shape;1364;p20"/>
          <p:cNvSpPr txBox="1">
            <a:spLocks noGrp="1"/>
          </p:cNvSpPr>
          <p:nvPr>
            <p:ph type="subTitle" idx="5"/>
          </p:nvPr>
        </p:nvSpPr>
        <p:spPr>
          <a:xfrm>
            <a:off x="6085350" y="2035650"/>
            <a:ext cx="2340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20"/>
          <p:cNvSpPr/>
          <p:nvPr/>
        </p:nvSpPr>
        <p:spPr>
          <a:xfrm rot="10352466" flipH="1">
            <a:off x="7798338" y="-223409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0"/>
          <p:cNvSpPr/>
          <p:nvPr/>
        </p:nvSpPr>
        <p:spPr>
          <a:xfrm>
            <a:off x="7751763" y="5375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20"/>
          <p:cNvGrpSpPr/>
          <p:nvPr/>
        </p:nvGrpSpPr>
        <p:grpSpPr>
          <a:xfrm rot="10557757">
            <a:off x="-1519912" y="4112827"/>
            <a:ext cx="2302402" cy="1921250"/>
            <a:chOff x="396563" y="2211075"/>
            <a:chExt cx="421712" cy="351913"/>
          </a:xfrm>
        </p:grpSpPr>
        <p:sp>
          <p:nvSpPr>
            <p:cNvPr id="1369" name="Google Shape;1369;p20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Google Shape;1554;p20"/>
          <p:cNvSpPr/>
          <p:nvPr/>
        </p:nvSpPr>
        <p:spPr>
          <a:xfrm rot="-4567033">
            <a:off x="8054934" y="4244339"/>
            <a:ext cx="1934352" cy="191754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5" name="Google Shape;155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13419">
            <a:off x="467569" y="592222"/>
            <a:ext cx="1069151" cy="242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71497">
            <a:off x="6798483" y="688105"/>
            <a:ext cx="1069150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27149">
            <a:off x="7492688" y="1642921"/>
            <a:ext cx="1069151" cy="2427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139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59" name="Google Shape;2259;p30"/>
          <p:cNvSpPr/>
          <p:nvPr/>
        </p:nvSpPr>
        <p:spPr>
          <a:xfrm rot="10352466" flipH="1">
            <a:off x="8139463" y="-275909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30"/>
          <p:cNvSpPr/>
          <p:nvPr/>
        </p:nvSpPr>
        <p:spPr>
          <a:xfrm>
            <a:off x="8092888" y="4850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30"/>
          <p:cNvGrpSpPr/>
          <p:nvPr/>
        </p:nvGrpSpPr>
        <p:grpSpPr>
          <a:xfrm rot="9180500">
            <a:off x="-1020756" y="4027680"/>
            <a:ext cx="2302382" cy="1921259"/>
            <a:chOff x="396563" y="2211075"/>
            <a:chExt cx="421712" cy="351913"/>
          </a:xfrm>
        </p:grpSpPr>
        <p:sp>
          <p:nvSpPr>
            <p:cNvPr id="2262" name="Google Shape;2262;p30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0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0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0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0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0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0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0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0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0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0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0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0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0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0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0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0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0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0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0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0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0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47" name="Google Shape;244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93" y="114388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65" y="2102313"/>
            <a:ext cx="1188211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699668">
            <a:off x="6895541" y="3377615"/>
            <a:ext cx="933305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0" name="Google Shape;24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24335">
            <a:off x="7336760" y="2748120"/>
            <a:ext cx="1188211" cy="2697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156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25"/>
          <p:cNvSpPr txBox="1">
            <a:spLocks noGrp="1"/>
          </p:cNvSpPr>
          <p:nvPr>
            <p:ph type="title"/>
          </p:nvPr>
        </p:nvSpPr>
        <p:spPr>
          <a:xfrm>
            <a:off x="1535513" y="1425597"/>
            <a:ext cx="21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0" name="Google Shape;1810;p25"/>
          <p:cNvSpPr txBox="1">
            <a:spLocks noGrp="1"/>
          </p:cNvSpPr>
          <p:nvPr>
            <p:ph type="subTitle" idx="1"/>
          </p:nvPr>
        </p:nvSpPr>
        <p:spPr>
          <a:xfrm>
            <a:off x="1535600" y="1870988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25"/>
          <p:cNvSpPr txBox="1">
            <a:spLocks noGrp="1"/>
          </p:cNvSpPr>
          <p:nvPr>
            <p:ph type="title" idx="2"/>
          </p:nvPr>
        </p:nvSpPr>
        <p:spPr>
          <a:xfrm>
            <a:off x="1535513" y="2508197"/>
            <a:ext cx="21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2" name="Google Shape;1812;p25"/>
          <p:cNvSpPr txBox="1">
            <a:spLocks noGrp="1"/>
          </p:cNvSpPr>
          <p:nvPr>
            <p:ph type="subTitle" idx="3"/>
          </p:nvPr>
        </p:nvSpPr>
        <p:spPr>
          <a:xfrm>
            <a:off x="1535600" y="2953588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25"/>
          <p:cNvSpPr txBox="1">
            <a:spLocks noGrp="1"/>
          </p:cNvSpPr>
          <p:nvPr>
            <p:ph type="title" idx="4"/>
          </p:nvPr>
        </p:nvSpPr>
        <p:spPr>
          <a:xfrm>
            <a:off x="1535523" y="3590797"/>
            <a:ext cx="217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4" name="Google Shape;1814;p25"/>
          <p:cNvSpPr txBox="1">
            <a:spLocks noGrp="1"/>
          </p:cNvSpPr>
          <p:nvPr>
            <p:ph type="subTitle" idx="5"/>
          </p:nvPr>
        </p:nvSpPr>
        <p:spPr>
          <a:xfrm>
            <a:off x="1535514" y="4036188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25"/>
          <p:cNvSpPr/>
          <p:nvPr/>
        </p:nvSpPr>
        <p:spPr>
          <a:xfrm rot="-447534" flipH="1">
            <a:off x="-486087" y="4140804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25"/>
          <p:cNvSpPr/>
          <p:nvPr/>
        </p:nvSpPr>
        <p:spPr>
          <a:xfrm rot="10800000">
            <a:off x="-267546" y="4399573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8" name="Google Shape;1818;p25"/>
          <p:cNvGrpSpPr/>
          <p:nvPr/>
        </p:nvGrpSpPr>
        <p:grpSpPr>
          <a:xfrm rot="1152473">
            <a:off x="8675971" y="-601893"/>
            <a:ext cx="2302395" cy="1921250"/>
            <a:chOff x="396563" y="2211075"/>
            <a:chExt cx="421712" cy="351913"/>
          </a:xfrm>
        </p:grpSpPr>
        <p:sp>
          <p:nvSpPr>
            <p:cNvPr id="1819" name="Google Shape;1819;p25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3075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4"/>
          <p:cNvSpPr txBox="1">
            <a:spLocks noGrp="1"/>
          </p:cNvSpPr>
          <p:nvPr>
            <p:ph type="title"/>
          </p:nvPr>
        </p:nvSpPr>
        <p:spPr>
          <a:xfrm>
            <a:off x="1725300" y="18163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8" name="Google Shape;1788;p24"/>
          <p:cNvSpPr txBox="1">
            <a:spLocks noGrp="1"/>
          </p:cNvSpPr>
          <p:nvPr>
            <p:ph type="subTitle" idx="1"/>
          </p:nvPr>
        </p:nvSpPr>
        <p:spPr>
          <a:xfrm>
            <a:off x="1725300" y="2261381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24"/>
          <p:cNvSpPr txBox="1">
            <a:spLocks noGrp="1"/>
          </p:cNvSpPr>
          <p:nvPr>
            <p:ph type="title" idx="2"/>
          </p:nvPr>
        </p:nvSpPr>
        <p:spPr>
          <a:xfrm>
            <a:off x="4619950" y="18163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0" name="Google Shape;1790;p24"/>
          <p:cNvSpPr txBox="1">
            <a:spLocks noGrp="1"/>
          </p:cNvSpPr>
          <p:nvPr>
            <p:ph type="subTitle" idx="3"/>
          </p:nvPr>
        </p:nvSpPr>
        <p:spPr>
          <a:xfrm>
            <a:off x="5333700" y="2261381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24"/>
          <p:cNvSpPr txBox="1">
            <a:spLocks noGrp="1"/>
          </p:cNvSpPr>
          <p:nvPr>
            <p:ph type="title" idx="4"/>
          </p:nvPr>
        </p:nvSpPr>
        <p:spPr>
          <a:xfrm>
            <a:off x="1725300" y="3249755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2" name="Google Shape;1792;p24"/>
          <p:cNvSpPr txBox="1">
            <a:spLocks noGrp="1"/>
          </p:cNvSpPr>
          <p:nvPr>
            <p:ph type="subTitle" idx="5"/>
          </p:nvPr>
        </p:nvSpPr>
        <p:spPr>
          <a:xfrm>
            <a:off x="1725300" y="3697178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24"/>
          <p:cNvSpPr txBox="1">
            <a:spLocks noGrp="1"/>
          </p:cNvSpPr>
          <p:nvPr>
            <p:ph type="title" idx="6"/>
          </p:nvPr>
        </p:nvSpPr>
        <p:spPr>
          <a:xfrm>
            <a:off x="4619950" y="3249730"/>
            <a:ext cx="2798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4" name="Google Shape;1794;p24"/>
          <p:cNvSpPr txBox="1">
            <a:spLocks noGrp="1"/>
          </p:cNvSpPr>
          <p:nvPr>
            <p:ph type="subTitle" idx="7"/>
          </p:nvPr>
        </p:nvSpPr>
        <p:spPr>
          <a:xfrm>
            <a:off x="5333700" y="3697755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24"/>
          <p:cNvSpPr/>
          <p:nvPr/>
        </p:nvSpPr>
        <p:spPr>
          <a:xfrm rot="1076310" flipH="1">
            <a:off x="7993007" y="4006305"/>
            <a:ext cx="1360318" cy="1766948"/>
          </a:xfrm>
          <a:custGeom>
            <a:avLst/>
            <a:gdLst/>
            <a:ahLst/>
            <a:cxnLst/>
            <a:rect l="l" t="t" r="r" b="b"/>
            <a:pathLst>
              <a:path w="54412" h="70677" extrusionOk="0">
                <a:moveTo>
                  <a:pt x="0" y="36671"/>
                </a:moveTo>
                <a:lnTo>
                  <a:pt x="13225" y="70677"/>
                </a:lnTo>
                <a:lnTo>
                  <a:pt x="54412" y="65368"/>
                </a:lnTo>
                <a:lnTo>
                  <a:pt x="34764" y="41564"/>
                </a:lnTo>
                <a:lnTo>
                  <a:pt x="33252" y="16248"/>
                </a:lnTo>
                <a:lnTo>
                  <a:pt x="230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1797" name="Google Shape;1797;p24"/>
          <p:cNvGrpSpPr/>
          <p:nvPr/>
        </p:nvGrpSpPr>
        <p:grpSpPr>
          <a:xfrm>
            <a:off x="8609470" y="-353389"/>
            <a:ext cx="1152880" cy="1786798"/>
            <a:chOff x="7106428" y="-1451954"/>
            <a:chExt cx="693211" cy="1074378"/>
          </a:xfrm>
        </p:grpSpPr>
        <p:sp>
          <p:nvSpPr>
            <p:cNvPr id="1798" name="Google Shape;1798;p24"/>
            <p:cNvSpPr/>
            <p:nvPr/>
          </p:nvSpPr>
          <p:spPr>
            <a:xfrm>
              <a:off x="7106428" y="-1451954"/>
              <a:ext cx="586906" cy="482372"/>
            </a:xfrm>
            <a:custGeom>
              <a:avLst/>
              <a:gdLst/>
              <a:ahLst/>
              <a:cxnLst/>
              <a:rect l="l" t="t" r="r" b="b"/>
              <a:pathLst>
                <a:path w="8287" h="6811" extrusionOk="0">
                  <a:moveTo>
                    <a:pt x="7845" y="1"/>
                  </a:moveTo>
                  <a:cubicBezTo>
                    <a:pt x="7786" y="1"/>
                    <a:pt x="7725" y="16"/>
                    <a:pt x="7668" y="48"/>
                  </a:cubicBezTo>
                  <a:cubicBezTo>
                    <a:pt x="6822" y="477"/>
                    <a:pt x="6179" y="1608"/>
                    <a:pt x="5489" y="2798"/>
                  </a:cubicBezTo>
                  <a:cubicBezTo>
                    <a:pt x="4632" y="4322"/>
                    <a:pt x="3727" y="5894"/>
                    <a:pt x="2477" y="6037"/>
                  </a:cubicBezTo>
                  <a:cubicBezTo>
                    <a:pt x="2435" y="6040"/>
                    <a:pt x="2394" y="6041"/>
                    <a:pt x="2356" y="6041"/>
                  </a:cubicBezTo>
                  <a:cubicBezTo>
                    <a:pt x="2074" y="6041"/>
                    <a:pt x="1870" y="5963"/>
                    <a:pt x="1703" y="5775"/>
                  </a:cubicBezTo>
                  <a:cubicBezTo>
                    <a:pt x="953" y="4942"/>
                    <a:pt x="1226" y="2501"/>
                    <a:pt x="1405" y="1644"/>
                  </a:cubicBezTo>
                  <a:cubicBezTo>
                    <a:pt x="1441" y="1429"/>
                    <a:pt x="1310" y="1239"/>
                    <a:pt x="1107" y="1191"/>
                  </a:cubicBezTo>
                  <a:cubicBezTo>
                    <a:pt x="1084" y="1187"/>
                    <a:pt x="1060" y="1185"/>
                    <a:pt x="1037" y="1185"/>
                  </a:cubicBezTo>
                  <a:cubicBezTo>
                    <a:pt x="853" y="1185"/>
                    <a:pt x="697" y="1309"/>
                    <a:pt x="655" y="1489"/>
                  </a:cubicBezTo>
                  <a:cubicBezTo>
                    <a:pt x="584" y="1846"/>
                    <a:pt x="0" y="5037"/>
                    <a:pt x="1143" y="6299"/>
                  </a:cubicBezTo>
                  <a:cubicBezTo>
                    <a:pt x="1465" y="6632"/>
                    <a:pt x="1881" y="6811"/>
                    <a:pt x="2358" y="6811"/>
                  </a:cubicBezTo>
                  <a:lnTo>
                    <a:pt x="2560" y="6811"/>
                  </a:lnTo>
                  <a:cubicBezTo>
                    <a:pt x="4215" y="6632"/>
                    <a:pt x="5251" y="4799"/>
                    <a:pt x="6179" y="3191"/>
                  </a:cubicBezTo>
                  <a:cubicBezTo>
                    <a:pt x="6787" y="2084"/>
                    <a:pt x="7382" y="1060"/>
                    <a:pt x="8025" y="739"/>
                  </a:cubicBezTo>
                  <a:cubicBezTo>
                    <a:pt x="8215" y="632"/>
                    <a:pt x="8287" y="405"/>
                    <a:pt x="8192" y="215"/>
                  </a:cubicBezTo>
                  <a:cubicBezTo>
                    <a:pt x="8117" y="82"/>
                    <a:pt x="7984" y="1"/>
                    <a:pt x="7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4"/>
            <p:cNvSpPr/>
            <p:nvPr/>
          </p:nvSpPr>
          <p:spPr>
            <a:xfrm>
              <a:off x="7315496" y="-1153012"/>
              <a:ext cx="330670" cy="729897"/>
            </a:xfrm>
            <a:custGeom>
              <a:avLst/>
              <a:gdLst/>
              <a:ahLst/>
              <a:cxnLst/>
              <a:rect l="l" t="t" r="r" b="b"/>
              <a:pathLst>
                <a:path w="4669" h="10306" extrusionOk="0">
                  <a:moveTo>
                    <a:pt x="1942" y="0"/>
                  </a:moveTo>
                  <a:cubicBezTo>
                    <a:pt x="1883" y="0"/>
                    <a:pt x="1823" y="14"/>
                    <a:pt x="1763" y="42"/>
                  </a:cubicBezTo>
                  <a:cubicBezTo>
                    <a:pt x="1573" y="125"/>
                    <a:pt x="1501" y="351"/>
                    <a:pt x="1584" y="542"/>
                  </a:cubicBezTo>
                  <a:cubicBezTo>
                    <a:pt x="1680" y="732"/>
                    <a:pt x="3775" y="5293"/>
                    <a:pt x="144" y="9686"/>
                  </a:cubicBezTo>
                  <a:cubicBezTo>
                    <a:pt x="1" y="9841"/>
                    <a:pt x="25" y="10091"/>
                    <a:pt x="191" y="10222"/>
                  </a:cubicBezTo>
                  <a:cubicBezTo>
                    <a:pt x="251" y="10281"/>
                    <a:pt x="334" y="10305"/>
                    <a:pt x="430" y="10305"/>
                  </a:cubicBezTo>
                  <a:cubicBezTo>
                    <a:pt x="549" y="10305"/>
                    <a:pt x="656" y="10246"/>
                    <a:pt x="727" y="10174"/>
                  </a:cubicBezTo>
                  <a:cubicBezTo>
                    <a:pt x="4668" y="5412"/>
                    <a:pt x="2299" y="256"/>
                    <a:pt x="2275" y="221"/>
                  </a:cubicBezTo>
                  <a:cubicBezTo>
                    <a:pt x="2208" y="78"/>
                    <a:pt x="2082" y="0"/>
                    <a:pt x="1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4"/>
            <p:cNvSpPr/>
            <p:nvPr/>
          </p:nvSpPr>
          <p:spPr>
            <a:xfrm>
              <a:off x="7470668" y="-951097"/>
              <a:ext cx="328971" cy="573521"/>
            </a:xfrm>
            <a:custGeom>
              <a:avLst/>
              <a:gdLst/>
              <a:ahLst/>
              <a:cxnLst/>
              <a:rect l="l" t="t" r="r" b="b"/>
              <a:pathLst>
                <a:path w="4645" h="8098" extrusionOk="0">
                  <a:moveTo>
                    <a:pt x="605" y="1"/>
                  </a:moveTo>
                  <a:cubicBezTo>
                    <a:pt x="524" y="1"/>
                    <a:pt x="449" y="5"/>
                    <a:pt x="382" y="13"/>
                  </a:cubicBezTo>
                  <a:cubicBezTo>
                    <a:pt x="155" y="48"/>
                    <a:pt x="1" y="239"/>
                    <a:pt x="36" y="441"/>
                  </a:cubicBezTo>
                  <a:cubicBezTo>
                    <a:pt x="58" y="646"/>
                    <a:pt x="225" y="792"/>
                    <a:pt x="406" y="792"/>
                  </a:cubicBezTo>
                  <a:cubicBezTo>
                    <a:pt x="426" y="792"/>
                    <a:pt x="445" y="790"/>
                    <a:pt x="465" y="787"/>
                  </a:cubicBezTo>
                  <a:cubicBezTo>
                    <a:pt x="469" y="787"/>
                    <a:pt x="509" y="783"/>
                    <a:pt x="578" y="783"/>
                  </a:cubicBezTo>
                  <a:cubicBezTo>
                    <a:pt x="958" y="783"/>
                    <a:pt x="2201" y="902"/>
                    <a:pt x="2906" y="2453"/>
                  </a:cubicBezTo>
                  <a:cubicBezTo>
                    <a:pt x="3763" y="4335"/>
                    <a:pt x="1560" y="7454"/>
                    <a:pt x="1525" y="7490"/>
                  </a:cubicBezTo>
                  <a:cubicBezTo>
                    <a:pt x="1406" y="7656"/>
                    <a:pt x="1441" y="7907"/>
                    <a:pt x="1620" y="8026"/>
                  </a:cubicBezTo>
                  <a:cubicBezTo>
                    <a:pt x="1679" y="8073"/>
                    <a:pt x="1763" y="8097"/>
                    <a:pt x="1834" y="8097"/>
                  </a:cubicBezTo>
                  <a:cubicBezTo>
                    <a:pt x="1953" y="8097"/>
                    <a:pt x="2072" y="8037"/>
                    <a:pt x="2144" y="7930"/>
                  </a:cubicBezTo>
                  <a:cubicBezTo>
                    <a:pt x="2251" y="7787"/>
                    <a:pt x="4644" y="4418"/>
                    <a:pt x="3608" y="2132"/>
                  </a:cubicBezTo>
                  <a:cubicBezTo>
                    <a:pt x="2840" y="422"/>
                    <a:pt x="1413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1" name="Google Shape;1801;p24"/>
          <p:cNvSpPr/>
          <p:nvPr/>
        </p:nvSpPr>
        <p:spPr>
          <a:xfrm rot="959050">
            <a:off x="-1245358" y="3611684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24"/>
          <p:cNvSpPr/>
          <p:nvPr/>
        </p:nvSpPr>
        <p:spPr>
          <a:xfrm rot="6435670">
            <a:off x="7461513" y="4104941"/>
            <a:ext cx="2423334" cy="1996359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0923" y="38211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56628">
            <a:off x="7490200" y="1088849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277">
            <a:off x="7136876" y="-37540"/>
            <a:ext cx="1069153" cy="242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451775" y="250577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252586" y="1342197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44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1181425" y="2859602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4836300" y="2859602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Poiret One"/>
              <a:buNone/>
              <a:defRPr sz="2400" b="1"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1181425" y="3198963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4836300" y="3198963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/>
          <p:nvPr/>
        </p:nvSpPr>
        <p:spPr>
          <a:xfrm rot="9278821">
            <a:off x="-65284" y="3552247"/>
            <a:ext cx="1028265" cy="1370170"/>
          </a:xfrm>
          <a:custGeom>
            <a:avLst/>
            <a:gdLst/>
            <a:ahLst/>
            <a:cxnLst/>
            <a:rect l="l" t="t" r="r" b="b"/>
            <a:pathLst>
              <a:path w="41130" h="54806" extrusionOk="0">
                <a:moveTo>
                  <a:pt x="0" y="7946"/>
                </a:moveTo>
                <a:lnTo>
                  <a:pt x="2492" y="54806"/>
                </a:lnTo>
                <a:lnTo>
                  <a:pt x="33786" y="28724"/>
                </a:lnTo>
                <a:lnTo>
                  <a:pt x="41130" y="18137"/>
                </a:lnTo>
                <a:lnTo>
                  <a:pt x="24315" y="12658"/>
                </a:lnTo>
                <a:lnTo>
                  <a:pt x="18459" y="0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sp>
        <p:nvSpPr>
          <p:cNvPr id="66" name="Google Shape;66;p5"/>
          <p:cNvSpPr/>
          <p:nvPr/>
        </p:nvSpPr>
        <p:spPr>
          <a:xfrm rot="-4984379">
            <a:off x="8283576" y="3865584"/>
            <a:ext cx="1934331" cy="191752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7809125" y="97650"/>
            <a:ext cx="2423324" cy="199635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491425" y="453572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55581">
            <a:off x="112275" y="3198975"/>
            <a:ext cx="1069149" cy="18873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7588" y="3990325"/>
            <a:ext cx="882478" cy="1078174"/>
          </a:xfrm>
          <a:custGeom>
            <a:avLst/>
            <a:gdLst/>
            <a:ahLst/>
            <a:cxnLst/>
            <a:rect l="l" t="t" r="r" b="b"/>
            <a:pathLst>
              <a:path w="54032" h="66014" extrusionOk="0">
                <a:moveTo>
                  <a:pt x="54032" y="24561"/>
                </a:moveTo>
                <a:lnTo>
                  <a:pt x="34006" y="0"/>
                </a:lnTo>
                <a:lnTo>
                  <a:pt x="17895" y="29185"/>
                </a:lnTo>
                <a:lnTo>
                  <a:pt x="0" y="39297"/>
                </a:lnTo>
                <a:lnTo>
                  <a:pt x="44272" y="66014"/>
                </a:lnTo>
                <a:lnTo>
                  <a:pt x="37407" y="404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71" name="Google Shape;7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7224">
            <a:off x="8425069" y="171437"/>
            <a:ext cx="933305" cy="2697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591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" name="Google Shape;266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261984">
            <a:off x="27125" y="2602997"/>
            <a:ext cx="1069151" cy="2427158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33"/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65" name="Google Shape;2665;p33"/>
          <p:cNvSpPr txBox="1">
            <a:spLocks noGrp="1"/>
          </p:cNvSpPr>
          <p:nvPr>
            <p:ph type="subTitle" idx="1"/>
          </p:nvPr>
        </p:nvSpPr>
        <p:spPr>
          <a:xfrm>
            <a:off x="2425075" y="1570863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6" name="Google Shape;2666;p33"/>
          <p:cNvSpPr txBox="1"/>
          <p:nvPr/>
        </p:nvSpPr>
        <p:spPr>
          <a:xfrm>
            <a:off x="3037275" y="2974325"/>
            <a:ext cx="3069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CREDITS: This presentation template was created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including icons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, and infographics &amp; images by </a:t>
            </a:r>
            <a:r>
              <a:rPr lang="en" sz="1100">
                <a:solidFill>
                  <a:schemeClr val="lt1"/>
                </a:solidFill>
                <a:highlight>
                  <a:schemeClr val="lt2"/>
                </a:highlight>
                <a:uFill>
                  <a:noFill/>
                </a:uFill>
                <a:latin typeface="Josefin Slab SemiBold"/>
                <a:ea typeface="Josefin Slab SemiBold"/>
                <a:cs typeface="Josefin Slab SemiBold"/>
                <a:sym typeface="Josefin Slab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lt1"/>
              </a:solidFill>
              <a:highlight>
                <a:schemeClr val="lt2"/>
              </a:highlight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grpSp>
        <p:nvGrpSpPr>
          <p:cNvPr id="2667" name="Google Shape;2667;p33"/>
          <p:cNvGrpSpPr/>
          <p:nvPr/>
        </p:nvGrpSpPr>
        <p:grpSpPr>
          <a:xfrm rot="-5400000">
            <a:off x="-326066" y="5028394"/>
            <a:ext cx="3785712" cy="821161"/>
            <a:chOff x="5317450" y="3248250"/>
            <a:chExt cx="1553750" cy="337025"/>
          </a:xfrm>
        </p:grpSpPr>
        <p:sp>
          <p:nvSpPr>
            <p:cNvPr id="2668" name="Google Shape;2668;p33"/>
            <p:cNvSpPr/>
            <p:nvPr/>
          </p:nvSpPr>
          <p:spPr>
            <a:xfrm>
              <a:off x="5317450" y="3248250"/>
              <a:ext cx="1553750" cy="337025"/>
            </a:xfrm>
            <a:custGeom>
              <a:avLst/>
              <a:gdLst/>
              <a:ahLst/>
              <a:cxnLst/>
              <a:rect l="l" t="t" r="r" b="b"/>
              <a:pathLst>
                <a:path w="62150" h="13481" extrusionOk="0">
                  <a:moveTo>
                    <a:pt x="61070" y="517"/>
                  </a:moveTo>
                  <a:cubicBezTo>
                    <a:pt x="61380" y="517"/>
                    <a:pt x="61631" y="765"/>
                    <a:pt x="61631" y="1074"/>
                  </a:cubicBezTo>
                  <a:lnTo>
                    <a:pt x="61631" y="12407"/>
                  </a:lnTo>
                  <a:cubicBezTo>
                    <a:pt x="61631" y="12717"/>
                    <a:pt x="61380" y="12967"/>
                    <a:pt x="61070" y="12967"/>
                  </a:cubicBezTo>
                  <a:lnTo>
                    <a:pt x="58947" y="12967"/>
                  </a:lnTo>
                  <a:cubicBezTo>
                    <a:pt x="58637" y="12967"/>
                    <a:pt x="58387" y="12717"/>
                    <a:pt x="58387" y="12407"/>
                  </a:cubicBezTo>
                  <a:lnTo>
                    <a:pt x="58387" y="11888"/>
                  </a:lnTo>
                  <a:cubicBezTo>
                    <a:pt x="58387" y="11776"/>
                    <a:pt x="58319" y="11682"/>
                    <a:pt x="58216" y="11643"/>
                  </a:cubicBezTo>
                  <a:lnTo>
                    <a:pt x="56290" y="10959"/>
                  </a:lnTo>
                  <a:cubicBezTo>
                    <a:pt x="56264" y="10947"/>
                    <a:pt x="56234" y="10944"/>
                    <a:pt x="56205" y="10944"/>
                  </a:cubicBezTo>
                  <a:cubicBezTo>
                    <a:pt x="56205" y="10944"/>
                    <a:pt x="56202" y="10944"/>
                    <a:pt x="56202" y="10947"/>
                  </a:cubicBezTo>
                  <a:lnTo>
                    <a:pt x="523" y="12310"/>
                  </a:lnTo>
                  <a:lnTo>
                    <a:pt x="523" y="1175"/>
                  </a:lnTo>
                  <a:lnTo>
                    <a:pt x="56202" y="2540"/>
                  </a:lnTo>
                  <a:cubicBezTo>
                    <a:pt x="56231" y="2540"/>
                    <a:pt x="56264" y="2534"/>
                    <a:pt x="56293" y="2525"/>
                  </a:cubicBezTo>
                  <a:lnTo>
                    <a:pt x="58219" y="1838"/>
                  </a:lnTo>
                  <a:cubicBezTo>
                    <a:pt x="58322" y="1803"/>
                    <a:pt x="58393" y="1705"/>
                    <a:pt x="58393" y="1596"/>
                  </a:cubicBezTo>
                  <a:lnTo>
                    <a:pt x="58393" y="1074"/>
                  </a:lnTo>
                  <a:cubicBezTo>
                    <a:pt x="58393" y="768"/>
                    <a:pt x="58643" y="517"/>
                    <a:pt x="58953" y="517"/>
                  </a:cubicBezTo>
                  <a:close/>
                  <a:moveTo>
                    <a:pt x="58950" y="1"/>
                  </a:moveTo>
                  <a:cubicBezTo>
                    <a:pt x="58357" y="1"/>
                    <a:pt x="57874" y="482"/>
                    <a:pt x="57874" y="1074"/>
                  </a:cubicBezTo>
                  <a:lnTo>
                    <a:pt x="57874" y="1411"/>
                  </a:lnTo>
                  <a:lnTo>
                    <a:pt x="56166" y="2018"/>
                  </a:lnTo>
                  <a:lnTo>
                    <a:pt x="269" y="653"/>
                  </a:lnTo>
                  <a:cubicBezTo>
                    <a:pt x="198" y="653"/>
                    <a:pt x="127" y="676"/>
                    <a:pt x="80" y="726"/>
                  </a:cubicBezTo>
                  <a:cubicBezTo>
                    <a:pt x="33" y="774"/>
                    <a:pt x="1" y="838"/>
                    <a:pt x="1" y="909"/>
                  </a:cubicBezTo>
                  <a:lnTo>
                    <a:pt x="1" y="12572"/>
                  </a:lnTo>
                  <a:cubicBezTo>
                    <a:pt x="1" y="12643"/>
                    <a:pt x="27" y="12708"/>
                    <a:pt x="80" y="12758"/>
                  </a:cubicBezTo>
                  <a:cubicBezTo>
                    <a:pt x="130" y="12805"/>
                    <a:pt x="198" y="12832"/>
                    <a:pt x="269" y="12832"/>
                  </a:cubicBezTo>
                  <a:lnTo>
                    <a:pt x="56166" y="11460"/>
                  </a:lnTo>
                  <a:lnTo>
                    <a:pt x="57877" y="12068"/>
                  </a:lnTo>
                  <a:lnTo>
                    <a:pt x="57877" y="12404"/>
                  </a:lnTo>
                  <a:cubicBezTo>
                    <a:pt x="57877" y="12997"/>
                    <a:pt x="58357" y="13481"/>
                    <a:pt x="58953" y="13481"/>
                  </a:cubicBezTo>
                  <a:lnTo>
                    <a:pt x="61070" y="13481"/>
                  </a:lnTo>
                  <a:cubicBezTo>
                    <a:pt x="61666" y="13481"/>
                    <a:pt x="62147" y="12997"/>
                    <a:pt x="62150" y="12407"/>
                  </a:cubicBezTo>
                  <a:lnTo>
                    <a:pt x="62150" y="1074"/>
                  </a:lnTo>
                  <a:cubicBezTo>
                    <a:pt x="62150" y="482"/>
                    <a:pt x="61669" y="1"/>
                    <a:pt x="6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5362950" y="3313650"/>
              <a:ext cx="1335950" cy="47725"/>
            </a:xfrm>
            <a:custGeom>
              <a:avLst/>
              <a:gdLst/>
              <a:ahLst/>
              <a:cxnLst/>
              <a:rect l="l" t="t" r="r" b="b"/>
              <a:pathLst>
                <a:path w="53438" h="1909" extrusionOk="0">
                  <a:moveTo>
                    <a:pt x="322" y="1"/>
                  </a:moveTo>
                  <a:cubicBezTo>
                    <a:pt x="148" y="1"/>
                    <a:pt x="3" y="142"/>
                    <a:pt x="0" y="313"/>
                  </a:cubicBezTo>
                  <a:lnTo>
                    <a:pt x="0" y="322"/>
                  </a:lnTo>
                  <a:cubicBezTo>
                    <a:pt x="0" y="493"/>
                    <a:pt x="139" y="638"/>
                    <a:pt x="313" y="641"/>
                  </a:cubicBezTo>
                  <a:lnTo>
                    <a:pt x="53111" y="1909"/>
                  </a:lnTo>
                  <a:lnTo>
                    <a:pt x="53117" y="1909"/>
                  </a:lnTo>
                  <a:cubicBezTo>
                    <a:pt x="53291" y="1909"/>
                    <a:pt x="53435" y="1770"/>
                    <a:pt x="53438" y="1596"/>
                  </a:cubicBezTo>
                  <a:lnTo>
                    <a:pt x="53438" y="1590"/>
                  </a:lnTo>
                  <a:cubicBezTo>
                    <a:pt x="53438" y="1416"/>
                    <a:pt x="53299" y="1272"/>
                    <a:pt x="53125" y="1269"/>
                  </a:cubicBezTo>
                  <a:lnTo>
                    <a:pt x="327" y="4"/>
                  </a:lnTo>
                  <a:cubicBezTo>
                    <a:pt x="324" y="1"/>
                    <a:pt x="32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5362875" y="3375950"/>
              <a:ext cx="1336100" cy="140550"/>
            </a:xfrm>
            <a:custGeom>
              <a:avLst/>
              <a:gdLst/>
              <a:ahLst/>
              <a:cxnLst/>
              <a:rect l="l" t="t" r="r" b="b"/>
              <a:pathLst>
                <a:path w="53444" h="5622" extrusionOk="0">
                  <a:moveTo>
                    <a:pt x="325" y="0"/>
                  </a:moveTo>
                  <a:cubicBezTo>
                    <a:pt x="148" y="0"/>
                    <a:pt x="3" y="145"/>
                    <a:pt x="0" y="322"/>
                  </a:cubicBezTo>
                  <a:lnTo>
                    <a:pt x="0" y="325"/>
                  </a:lnTo>
                  <a:cubicBezTo>
                    <a:pt x="0" y="502"/>
                    <a:pt x="142" y="646"/>
                    <a:pt x="319" y="649"/>
                  </a:cubicBezTo>
                  <a:lnTo>
                    <a:pt x="53117" y="1074"/>
                  </a:lnTo>
                  <a:lnTo>
                    <a:pt x="53120" y="1074"/>
                  </a:lnTo>
                  <a:cubicBezTo>
                    <a:pt x="53296" y="1074"/>
                    <a:pt x="53441" y="929"/>
                    <a:pt x="53444" y="752"/>
                  </a:cubicBezTo>
                  <a:lnTo>
                    <a:pt x="53444" y="750"/>
                  </a:lnTo>
                  <a:cubicBezTo>
                    <a:pt x="53444" y="573"/>
                    <a:pt x="53302" y="428"/>
                    <a:pt x="53125" y="425"/>
                  </a:cubicBezTo>
                  <a:lnTo>
                    <a:pt x="325" y="0"/>
                  </a:lnTo>
                  <a:close/>
                  <a:moveTo>
                    <a:pt x="53120" y="2065"/>
                  </a:moveTo>
                  <a:lnTo>
                    <a:pt x="319" y="2489"/>
                  </a:lnTo>
                  <a:cubicBezTo>
                    <a:pt x="142" y="2489"/>
                    <a:pt x="0" y="2637"/>
                    <a:pt x="0" y="2814"/>
                  </a:cubicBezTo>
                  <a:lnTo>
                    <a:pt x="0" y="2817"/>
                  </a:lnTo>
                  <a:cubicBezTo>
                    <a:pt x="0" y="2994"/>
                    <a:pt x="142" y="3138"/>
                    <a:pt x="325" y="3138"/>
                  </a:cubicBezTo>
                  <a:lnTo>
                    <a:pt x="327" y="3138"/>
                  </a:lnTo>
                  <a:lnTo>
                    <a:pt x="53125" y="2714"/>
                  </a:lnTo>
                  <a:cubicBezTo>
                    <a:pt x="53302" y="2714"/>
                    <a:pt x="53438" y="2566"/>
                    <a:pt x="53444" y="2389"/>
                  </a:cubicBezTo>
                  <a:cubicBezTo>
                    <a:pt x="53441" y="2209"/>
                    <a:pt x="53296" y="2065"/>
                    <a:pt x="53120" y="2065"/>
                  </a:cubicBezTo>
                  <a:close/>
                  <a:moveTo>
                    <a:pt x="53114" y="3713"/>
                  </a:moveTo>
                  <a:lnTo>
                    <a:pt x="316" y="4981"/>
                  </a:lnTo>
                  <a:cubicBezTo>
                    <a:pt x="139" y="4984"/>
                    <a:pt x="3" y="5129"/>
                    <a:pt x="3" y="5303"/>
                  </a:cubicBezTo>
                  <a:lnTo>
                    <a:pt x="3" y="5309"/>
                  </a:lnTo>
                  <a:cubicBezTo>
                    <a:pt x="6" y="5486"/>
                    <a:pt x="151" y="5621"/>
                    <a:pt x="325" y="5621"/>
                  </a:cubicBezTo>
                  <a:lnTo>
                    <a:pt x="330" y="5621"/>
                  </a:lnTo>
                  <a:lnTo>
                    <a:pt x="53128" y="4353"/>
                  </a:lnTo>
                  <a:cubicBezTo>
                    <a:pt x="53305" y="4350"/>
                    <a:pt x="53438" y="4188"/>
                    <a:pt x="53441" y="4023"/>
                  </a:cubicBezTo>
                  <a:cubicBezTo>
                    <a:pt x="53438" y="3849"/>
                    <a:pt x="53294" y="3713"/>
                    <a:pt x="53120" y="37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1" name="Google Shape;2671;p33"/>
          <p:cNvSpPr/>
          <p:nvPr/>
        </p:nvSpPr>
        <p:spPr>
          <a:xfrm rot="3534040">
            <a:off x="-489033" y="-418767"/>
            <a:ext cx="1934358" cy="1917555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3"/>
          <p:cNvSpPr/>
          <p:nvPr/>
        </p:nvSpPr>
        <p:spPr>
          <a:xfrm>
            <a:off x="221863" y="3697638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3"/>
          <p:cNvSpPr/>
          <p:nvPr/>
        </p:nvSpPr>
        <p:spPr>
          <a:xfrm>
            <a:off x="7516125" y="-643850"/>
            <a:ext cx="1838600" cy="980550"/>
          </a:xfrm>
          <a:custGeom>
            <a:avLst/>
            <a:gdLst/>
            <a:ahLst/>
            <a:cxnLst/>
            <a:rect l="l" t="t" r="r" b="b"/>
            <a:pathLst>
              <a:path w="73544" h="39222" extrusionOk="0">
                <a:moveTo>
                  <a:pt x="25556" y="24561"/>
                </a:moveTo>
                <a:lnTo>
                  <a:pt x="0" y="39222"/>
                </a:lnTo>
                <a:lnTo>
                  <a:pt x="73544" y="35896"/>
                </a:lnTo>
                <a:lnTo>
                  <a:pt x="63680" y="10279"/>
                </a:lnTo>
                <a:lnTo>
                  <a:pt x="23289" y="0"/>
                </a:lnTo>
                <a:lnTo>
                  <a:pt x="24894" y="125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74" name="Google Shape;2674;p33"/>
          <p:cNvSpPr/>
          <p:nvPr/>
        </p:nvSpPr>
        <p:spPr>
          <a:xfrm>
            <a:off x="7881100" y="-555200"/>
            <a:ext cx="1749400" cy="1148825"/>
          </a:xfrm>
          <a:custGeom>
            <a:avLst/>
            <a:gdLst/>
            <a:ahLst/>
            <a:cxnLst/>
            <a:rect l="l" t="t" r="r" b="b"/>
            <a:pathLst>
              <a:path w="69976" h="45953" extrusionOk="0">
                <a:moveTo>
                  <a:pt x="69976" y="22035"/>
                </a:moveTo>
                <a:lnTo>
                  <a:pt x="46639" y="0"/>
                </a:lnTo>
                <a:lnTo>
                  <a:pt x="26449" y="5901"/>
                </a:lnTo>
                <a:lnTo>
                  <a:pt x="0" y="41797"/>
                </a:lnTo>
                <a:lnTo>
                  <a:pt x="24560" y="45953"/>
                </a:lnTo>
                <a:lnTo>
                  <a:pt x="47609" y="41041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grpSp>
        <p:nvGrpSpPr>
          <p:cNvPr id="2675" name="Google Shape;2675;p33"/>
          <p:cNvGrpSpPr/>
          <p:nvPr/>
        </p:nvGrpSpPr>
        <p:grpSpPr>
          <a:xfrm rot="1152473">
            <a:off x="7913246" y="3947307"/>
            <a:ext cx="2302395" cy="1921250"/>
            <a:chOff x="396563" y="2211075"/>
            <a:chExt cx="421712" cy="351913"/>
          </a:xfrm>
        </p:grpSpPr>
        <p:sp>
          <p:nvSpPr>
            <p:cNvPr id="2676" name="Google Shape;2676;p33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3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3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3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3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3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3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3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3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3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3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3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3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3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3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3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3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3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3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3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3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3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3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3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3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3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3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3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3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3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3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3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3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3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3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3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3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3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3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3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3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3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3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3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3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3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3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3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3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3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3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3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3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1" name="Google Shape;28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87507">
            <a:off x="1488335" y="3544948"/>
            <a:ext cx="1069150" cy="242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602611">
            <a:off x="-211674" y="3025497"/>
            <a:ext cx="1069152" cy="2427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29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34"/>
          <p:cNvSpPr/>
          <p:nvPr/>
        </p:nvSpPr>
        <p:spPr>
          <a:xfrm rot="-447534" flipH="1">
            <a:off x="-486087" y="4140804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34"/>
          <p:cNvSpPr/>
          <p:nvPr/>
        </p:nvSpPr>
        <p:spPr>
          <a:xfrm rot="10800000">
            <a:off x="-267546" y="4399573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6" name="Google Shape;2866;p34"/>
          <p:cNvGrpSpPr/>
          <p:nvPr/>
        </p:nvGrpSpPr>
        <p:grpSpPr>
          <a:xfrm>
            <a:off x="7578262" y="6"/>
            <a:ext cx="1455336" cy="1242520"/>
            <a:chOff x="5384875" y="3235950"/>
            <a:chExt cx="338175" cy="288750"/>
          </a:xfrm>
        </p:grpSpPr>
        <p:sp>
          <p:nvSpPr>
            <p:cNvPr id="2867" name="Google Shape;2867;p34"/>
            <p:cNvSpPr/>
            <p:nvPr/>
          </p:nvSpPr>
          <p:spPr>
            <a:xfrm>
              <a:off x="5384875" y="3235950"/>
              <a:ext cx="338175" cy="209875"/>
            </a:xfrm>
            <a:custGeom>
              <a:avLst/>
              <a:gdLst/>
              <a:ahLst/>
              <a:cxnLst/>
              <a:rect l="l" t="t" r="r" b="b"/>
              <a:pathLst>
                <a:path w="13527" h="8395" extrusionOk="0">
                  <a:moveTo>
                    <a:pt x="12479" y="0"/>
                  </a:moveTo>
                  <a:lnTo>
                    <a:pt x="12086" y="24"/>
                  </a:lnTo>
                  <a:cubicBezTo>
                    <a:pt x="9562" y="215"/>
                    <a:pt x="8478" y="1846"/>
                    <a:pt x="7502" y="3275"/>
                  </a:cubicBezTo>
                  <a:cubicBezTo>
                    <a:pt x="6688" y="4472"/>
                    <a:pt x="6044" y="5431"/>
                    <a:pt x="4740" y="5431"/>
                  </a:cubicBezTo>
                  <a:cubicBezTo>
                    <a:pt x="4708" y="5431"/>
                    <a:pt x="4677" y="5431"/>
                    <a:pt x="4644" y="5430"/>
                  </a:cubicBezTo>
                  <a:cubicBezTo>
                    <a:pt x="4517" y="5425"/>
                    <a:pt x="4392" y="5423"/>
                    <a:pt x="4271" y="5423"/>
                  </a:cubicBezTo>
                  <a:cubicBezTo>
                    <a:pt x="997" y="5423"/>
                    <a:pt x="154" y="6920"/>
                    <a:pt x="108" y="6989"/>
                  </a:cubicBezTo>
                  <a:cubicBezTo>
                    <a:pt x="1" y="7192"/>
                    <a:pt x="84" y="7442"/>
                    <a:pt x="275" y="7549"/>
                  </a:cubicBezTo>
                  <a:cubicBezTo>
                    <a:pt x="335" y="7579"/>
                    <a:pt x="400" y="7594"/>
                    <a:pt x="464" y="7594"/>
                  </a:cubicBezTo>
                  <a:cubicBezTo>
                    <a:pt x="604" y="7594"/>
                    <a:pt x="741" y="7524"/>
                    <a:pt x="823" y="7394"/>
                  </a:cubicBezTo>
                  <a:cubicBezTo>
                    <a:pt x="823" y="7383"/>
                    <a:pt x="1534" y="6244"/>
                    <a:pt x="4256" y="6244"/>
                  </a:cubicBezTo>
                  <a:cubicBezTo>
                    <a:pt x="4374" y="6244"/>
                    <a:pt x="4495" y="6247"/>
                    <a:pt x="4621" y="6251"/>
                  </a:cubicBezTo>
                  <a:cubicBezTo>
                    <a:pt x="4661" y="6252"/>
                    <a:pt x="4701" y="6253"/>
                    <a:pt x="4740" y="6253"/>
                  </a:cubicBezTo>
                  <a:cubicBezTo>
                    <a:pt x="6492" y="6253"/>
                    <a:pt x="7342" y="4973"/>
                    <a:pt x="8181" y="3739"/>
                  </a:cubicBezTo>
                  <a:cubicBezTo>
                    <a:pt x="9026" y="2489"/>
                    <a:pt x="9883" y="1167"/>
                    <a:pt x="11764" y="893"/>
                  </a:cubicBezTo>
                  <a:lnTo>
                    <a:pt x="12610" y="6930"/>
                  </a:lnTo>
                  <a:lnTo>
                    <a:pt x="11479" y="7358"/>
                  </a:lnTo>
                  <a:cubicBezTo>
                    <a:pt x="11336" y="7001"/>
                    <a:pt x="11062" y="6406"/>
                    <a:pt x="10859" y="5918"/>
                  </a:cubicBezTo>
                  <a:cubicBezTo>
                    <a:pt x="10693" y="5561"/>
                    <a:pt x="10383" y="5370"/>
                    <a:pt x="10109" y="5203"/>
                  </a:cubicBezTo>
                  <a:cubicBezTo>
                    <a:pt x="9859" y="5049"/>
                    <a:pt x="9693" y="4941"/>
                    <a:pt x="9669" y="4787"/>
                  </a:cubicBezTo>
                  <a:cubicBezTo>
                    <a:pt x="9633" y="4656"/>
                    <a:pt x="9681" y="4346"/>
                    <a:pt x="10181" y="3620"/>
                  </a:cubicBezTo>
                  <a:cubicBezTo>
                    <a:pt x="10324" y="3441"/>
                    <a:pt x="10276" y="3179"/>
                    <a:pt x="10097" y="3048"/>
                  </a:cubicBezTo>
                  <a:cubicBezTo>
                    <a:pt x="10028" y="2998"/>
                    <a:pt x="9949" y="2974"/>
                    <a:pt x="9869" y="2974"/>
                  </a:cubicBezTo>
                  <a:cubicBezTo>
                    <a:pt x="9742" y="2974"/>
                    <a:pt x="9614" y="3034"/>
                    <a:pt x="9526" y="3144"/>
                  </a:cubicBezTo>
                  <a:cubicBezTo>
                    <a:pt x="8978" y="3894"/>
                    <a:pt x="8788" y="4477"/>
                    <a:pt x="8871" y="4953"/>
                  </a:cubicBezTo>
                  <a:cubicBezTo>
                    <a:pt x="8978" y="5441"/>
                    <a:pt x="9383" y="5703"/>
                    <a:pt x="9693" y="5894"/>
                  </a:cubicBezTo>
                  <a:cubicBezTo>
                    <a:pt x="9883" y="6013"/>
                    <a:pt x="10062" y="6120"/>
                    <a:pt x="10109" y="6239"/>
                  </a:cubicBezTo>
                  <a:cubicBezTo>
                    <a:pt x="10455" y="7025"/>
                    <a:pt x="10895" y="8037"/>
                    <a:pt x="10895" y="8037"/>
                  </a:cubicBezTo>
                  <a:lnTo>
                    <a:pt x="11050" y="8394"/>
                  </a:lnTo>
                  <a:lnTo>
                    <a:pt x="13526" y="7454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5489950" y="3254200"/>
              <a:ext cx="140525" cy="270500"/>
            </a:xfrm>
            <a:custGeom>
              <a:avLst/>
              <a:gdLst/>
              <a:ahLst/>
              <a:cxnLst/>
              <a:rect l="l" t="t" r="r" b="b"/>
              <a:pathLst>
                <a:path w="5621" h="10820" extrusionOk="0">
                  <a:moveTo>
                    <a:pt x="438" y="1"/>
                  </a:moveTo>
                  <a:cubicBezTo>
                    <a:pt x="380" y="1"/>
                    <a:pt x="321" y="12"/>
                    <a:pt x="263" y="32"/>
                  </a:cubicBezTo>
                  <a:cubicBezTo>
                    <a:pt x="96" y="92"/>
                    <a:pt x="1" y="247"/>
                    <a:pt x="13" y="413"/>
                  </a:cubicBezTo>
                  <a:cubicBezTo>
                    <a:pt x="25" y="842"/>
                    <a:pt x="227" y="4545"/>
                    <a:pt x="1453" y="5759"/>
                  </a:cubicBezTo>
                  <a:cubicBezTo>
                    <a:pt x="2323" y="6605"/>
                    <a:pt x="1954" y="7890"/>
                    <a:pt x="834" y="10236"/>
                  </a:cubicBezTo>
                  <a:cubicBezTo>
                    <a:pt x="739" y="10426"/>
                    <a:pt x="811" y="10688"/>
                    <a:pt x="1025" y="10772"/>
                  </a:cubicBezTo>
                  <a:cubicBezTo>
                    <a:pt x="1084" y="10796"/>
                    <a:pt x="1144" y="10819"/>
                    <a:pt x="1203" y="10819"/>
                  </a:cubicBezTo>
                  <a:cubicBezTo>
                    <a:pt x="1358" y="10819"/>
                    <a:pt x="1501" y="10724"/>
                    <a:pt x="1573" y="10581"/>
                  </a:cubicBezTo>
                  <a:cubicBezTo>
                    <a:pt x="2465" y="8700"/>
                    <a:pt x="3478" y="6581"/>
                    <a:pt x="2037" y="5164"/>
                  </a:cubicBezTo>
                  <a:cubicBezTo>
                    <a:pt x="1394" y="4533"/>
                    <a:pt x="1072" y="2735"/>
                    <a:pt x="918" y="1425"/>
                  </a:cubicBezTo>
                  <a:lnTo>
                    <a:pt x="918" y="1425"/>
                  </a:lnTo>
                  <a:cubicBezTo>
                    <a:pt x="1858" y="2259"/>
                    <a:pt x="3489" y="3521"/>
                    <a:pt x="5121" y="3842"/>
                  </a:cubicBezTo>
                  <a:cubicBezTo>
                    <a:pt x="5138" y="3844"/>
                    <a:pt x="5156" y="3845"/>
                    <a:pt x="5173" y="3845"/>
                  </a:cubicBezTo>
                  <a:cubicBezTo>
                    <a:pt x="5377" y="3845"/>
                    <a:pt x="5553" y="3717"/>
                    <a:pt x="5597" y="3509"/>
                  </a:cubicBezTo>
                  <a:cubicBezTo>
                    <a:pt x="5621" y="3283"/>
                    <a:pt x="5490" y="3080"/>
                    <a:pt x="5263" y="3033"/>
                  </a:cubicBezTo>
                  <a:cubicBezTo>
                    <a:pt x="3108" y="2616"/>
                    <a:pt x="763" y="151"/>
                    <a:pt x="727" y="116"/>
                  </a:cubicBezTo>
                  <a:cubicBezTo>
                    <a:pt x="650" y="38"/>
                    <a:pt x="547" y="1"/>
                    <a:pt x="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9" name="Google Shape;286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7423" y="-449522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59400" y="243419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0211" y="127062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93207">
            <a:off x="160212" y="-437775"/>
            <a:ext cx="1069152" cy="242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5"/>
          <p:cNvSpPr/>
          <p:nvPr/>
        </p:nvSpPr>
        <p:spPr>
          <a:xfrm rot="959050">
            <a:off x="-921083" y="-624291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rgbClr val="7D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35"/>
          <p:cNvSpPr/>
          <p:nvPr/>
        </p:nvSpPr>
        <p:spPr>
          <a:xfrm>
            <a:off x="7819275" y="-722500"/>
            <a:ext cx="1951675" cy="1272125"/>
          </a:xfrm>
          <a:custGeom>
            <a:avLst/>
            <a:gdLst/>
            <a:ahLst/>
            <a:cxnLst/>
            <a:rect l="l" t="t" r="r" b="b"/>
            <a:pathLst>
              <a:path w="78067" h="50885" extrusionOk="0">
                <a:moveTo>
                  <a:pt x="9298" y="18768"/>
                </a:moveTo>
                <a:lnTo>
                  <a:pt x="0" y="26628"/>
                </a:lnTo>
                <a:lnTo>
                  <a:pt x="17611" y="50885"/>
                </a:lnTo>
                <a:lnTo>
                  <a:pt x="78067" y="42951"/>
                </a:lnTo>
                <a:lnTo>
                  <a:pt x="42171" y="12722"/>
                </a:lnTo>
                <a:lnTo>
                  <a:pt x="2489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876" name="Google Shape;2876;p35"/>
          <p:cNvSpPr/>
          <p:nvPr/>
        </p:nvSpPr>
        <p:spPr>
          <a:xfrm>
            <a:off x="7614425" y="-521250"/>
            <a:ext cx="2203100" cy="1461425"/>
          </a:xfrm>
          <a:custGeom>
            <a:avLst/>
            <a:gdLst/>
            <a:ahLst/>
            <a:cxnLst/>
            <a:rect l="l" t="t" r="r" b="b"/>
            <a:pathLst>
              <a:path w="88124" h="58457" extrusionOk="0">
                <a:moveTo>
                  <a:pt x="88124" y="15001"/>
                </a:moveTo>
                <a:lnTo>
                  <a:pt x="9447" y="0"/>
                </a:lnTo>
                <a:lnTo>
                  <a:pt x="27720" y="21628"/>
                </a:lnTo>
                <a:lnTo>
                  <a:pt x="0" y="29095"/>
                </a:lnTo>
                <a:lnTo>
                  <a:pt x="54097" y="58457"/>
                </a:lnTo>
                <a:lnTo>
                  <a:pt x="41942" y="40053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grpSp>
        <p:nvGrpSpPr>
          <p:cNvPr id="2877" name="Google Shape;2877;p35"/>
          <p:cNvGrpSpPr/>
          <p:nvPr/>
        </p:nvGrpSpPr>
        <p:grpSpPr>
          <a:xfrm rot="10800000">
            <a:off x="8623821" y="3001895"/>
            <a:ext cx="1016765" cy="1786823"/>
            <a:chOff x="2939092" y="-1859357"/>
            <a:chExt cx="573665" cy="1008081"/>
          </a:xfrm>
        </p:grpSpPr>
        <p:sp>
          <p:nvSpPr>
            <p:cNvPr id="2878" name="Google Shape;2878;p35"/>
            <p:cNvSpPr/>
            <p:nvPr/>
          </p:nvSpPr>
          <p:spPr>
            <a:xfrm>
              <a:off x="2939092" y="-1823384"/>
              <a:ext cx="531879" cy="972108"/>
            </a:xfrm>
            <a:custGeom>
              <a:avLst/>
              <a:gdLst/>
              <a:ahLst/>
              <a:cxnLst/>
              <a:rect l="l" t="t" r="r" b="b"/>
              <a:pathLst>
                <a:path w="7585" h="13863" extrusionOk="0">
                  <a:moveTo>
                    <a:pt x="439" y="1"/>
                  </a:moveTo>
                  <a:cubicBezTo>
                    <a:pt x="424" y="1"/>
                    <a:pt x="409" y="2"/>
                    <a:pt x="393" y="3"/>
                  </a:cubicBezTo>
                  <a:cubicBezTo>
                    <a:pt x="167" y="27"/>
                    <a:pt x="0" y="229"/>
                    <a:pt x="36" y="456"/>
                  </a:cubicBezTo>
                  <a:cubicBezTo>
                    <a:pt x="48" y="575"/>
                    <a:pt x="393" y="3575"/>
                    <a:pt x="1036" y="4861"/>
                  </a:cubicBezTo>
                  <a:cubicBezTo>
                    <a:pt x="1286" y="5353"/>
                    <a:pt x="1818" y="5498"/>
                    <a:pt x="2485" y="5498"/>
                  </a:cubicBezTo>
                  <a:cubicBezTo>
                    <a:pt x="2963" y="5498"/>
                    <a:pt x="3510" y="5424"/>
                    <a:pt x="4072" y="5349"/>
                  </a:cubicBezTo>
                  <a:cubicBezTo>
                    <a:pt x="4544" y="5287"/>
                    <a:pt x="5109" y="5209"/>
                    <a:pt x="5560" y="5209"/>
                  </a:cubicBezTo>
                  <a:cubicBezTo>
                    <a:pt x="5973" y="5209"/>
                    <a:pt x="6289" y="5275"/>
                    <a:pt x="6346" y="5480"/>
                  </a:cubicBezTo>
                  <a:cubicBezTo>
                    <a:pt x="6692" y="6778"/>
                    <a:pt x="5382" y="8564"/>
                    <a:pt x="4942" y="9159"/>
                  </a:cubicBezTo>
                  <a:cubicBezTo>
                    <a:pt x="4441" y="9850"/>
                    <a:pt x="4620" y="12648"/>
                    <a:pt x="4692" y="13493"/>
                  </a:cubicBezTo>
                  <a:cubicBezTo>
                    <a:pt x="4703" y="13695"/>
                    <a:pt x="4882" y="13862"/>
                    <a:pt x="5096" y="13862"/>
                  </a:cubicBezTo>
                  <a:lnTo>
                    <a:pt x="5144" y="13862"/>
                  </a:lnTo>
                  <a:cubicBezTo>
                    <a:pt x="5358" y="13850"/>
                    <a:pt x="5525" y="13648"/>
                    <a:pt x="5513" y="13433"/>
                  </a:cubicBezTo>
                  <a:cubicBezTo>
                    <a:pt x="5382" y="11850"/>
                    <a:pt x="5394" y="9945"/>
                    <a:pt x="5620" y="9635"/>
                  </a:cubicBezTo>
                  <a:cubicBezTo>
                    <a:pt x="6108" y="8980"/>
                    <a:pt x="7585" y="6956"/>
                    <a:pt x="7132" y="5290"/>
                  </a:cubicBezTo>
                  <a:cubicBezTo>
                    <a:pt x="6950" y="4605"/>
                    <a:pt x="6305" y="4419"/>
                    <a:pt x="5523" y="4419"/>
                  </a:cubicBezTo>
                  <a:cubicBezTo>
                    <a:pt x="5027" y="4419"/>
                    <a:pt x="4476" y="4494"/>
                    <a:pt x="3953" y="4563"/>
                  </a:cubicBezTo>
                  <a:cubicBezTo>
                    <a:pt x="3506" y="4622"/>
                    <a:pt x="2936" y="4696"/>
                    <a:pt x="2486" y="4696"/>
                  </a:cubicBezTo>
                  <a:cubicBezTo>
                    <a:pt x="2122" y="4696"/>
                    <a:pt x="1837" y="4648"/>
                    <a:pt x="1763" y="4504"/>
                  </a:cubicBezTo>
                  <a:cubicBezTo>
                    <a:pt x="1179" y="3337"/>
                    <a:pt x="834" y="396"/>
                    <a:pt x="834" y="360"/>
                  </a:cubicBezTo>
                  <a:cubicBezTo>
                    <a:pt x="823" y="150"/>
                    <a:pt x="646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3378262" y="-1859357"/>
              <a:ext cx="134495" cy="442824"/>
            </a:xfrm>
            <a:custGeom>
              <a:avLst/>
              <a:gdLst/>
              <a:ahLst/>
              <a:cxnLst/>
              <a:rect l="l" t="t" r="r" b="b"/>
              <a:pathLst>
                <a:path w="1918" h="6315" extrusionOk="0">
                  <a:moveTo>
                    <a:pt x="476" y="1"/>
                  </a:moveTo>
                  <a:cubicBezTo>
                    <a:pt x="440" y="1"/>
                    <a:pt x="404" y="6"/>
                    <a:pt x="369" y="16"/>
                  </a:cubicBezTo>
                  <a:cubicBezTo>
                    <a:pt x="143" y="76"/>
                    <a:pt x="24" y="314"/>
                    <a:pt x="83" y="516"/>
                  </a:cubicBezTo>
                  <a:cubicBezTo>
                    <a:pt x="1036" y="3778"/>
                    <a:pt x="119" y="5683"/>
                    <a:pt x="107" y="5719"/>
                  </a:cubicBezTo>
                  <a:cubicBezTo>
                    <a:pt x="0" y="5922"/>
                    <a:pt x="95" y="6160"/>
                    <a:pt x="286" y="6267"/>
                  </a:cubicBezTo>
                  <a:cubicBezTo>
                    <a:pt x="345" y="6291"/>
                    <a:pt x="405" y="6314"/>
                    <a:pt x="464" y="6314"/>
                  </a:cubicBezTo>
                  <a:cubicBezTo>
                    <a:pt x="619" y="6314"/>
                    <a:pt x="750" y="6219"/>
                    <a:pt x="845" y="6088"/>
                  </a:cubicBezTo>
                  <a:cubicBezTo>
                    <a:pt x="881" y="5993"/>
                    <a:pt x="1917" y="3898"/>
                    <a:pt x="869" y="302"/>
                  </a:cubicBezTo>
                  <a:cubicBezTo>
                    <a:pt x="820" y="115"/>
                    <a:pt x="649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3263824" y="-1159194"/>
              <a:ext cx="211349" cy="307908"/>
            </a:xfrm>
            <a:custGeom>
              <a:avLst/>
              <a:gdLst/>
              <a:ahLst/>
              <a:cxnLst/>
              <a:rect l="l" t="t" r="r" b="b"/>
              <a:pathLst>
                <a:path w="3014" h="4391" extrusionOk="0">
                  <a:moveTo>
                    <a:pt x="464" y="1"/>
                  </a:moveTo>
                  <a:cubicBezTo>
                    <a:pt x="396" y="1"/>
                    <a:pt x="327" y="18"/>
                    <a:pt x="263" y="56"/>
                  </a:cubicBezTo>
                  <a:cubicBezTo>
                    <a:pt x="72" y="163"/>
                    <a:pt x="1" y="413"/>
                    <a:pt x="120" y="616"/>
                  </a:cubicBezTo>
                  <a:lnTo>
                    <a:pt x="2192" y="4188"/>
                  </a:lnTo>
                  <a:cubicBezTo>
                    <a:pt x="2263" y="4319"/>
                    <a:pt x="2418" y="4390"/>
                    <a:pt x="2549" y="4390"/>
                  </a:cubicBezTo>
                  <a:cubicBezTo>
                    <a:pt x="2620" y="4390"/>
                    <a:pt x="2680" y="4378"/>
                    <a:pt x="2739" y="4330"/>
                  </a:cubicBezTo>
                  <a:cubicBezTo>
                    <a:pt x="2930" y="4223"/>
                    <a:pt x="3013" y="3973"/>
                    <a:pt x="2894" y="3783"/>
                  </a:cubicBezTo>
                  <a:lnTo>
                    <a:pt x="823" y="211"/>
                  </a:lnTo>
                  <a:cubicBezTo>
                    <a:pt x="749" y="81"/>
                    <a:pt x="610" y="1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81" name="Google Shape;288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2773" y="340530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53192">
            <a:off x="8142861" y="4424828"/>
            <a:ext cx="1304500" cy="149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988">
            <a:off x="762319" y="235063"/>
            <a:ext cx="933305" cy="26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481661" y="-751953"/>
            <a:ext cx="1069151" cy="242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959050">
            <a:off x="-178046" y="3425734"/>
            <a:ext cx="1934344" cy="1917541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48950" y="688775"/>
            <a:ext cx="1028250" cy="1370150"/>
          </a:xfrm>
          <a:custGeom>
            <a:avLst/>
            <a:gdLst/>
            <a:ahLst/>
            <a:cxnLst/>
            <a:rect l="l" t="t" r="r" b="b"/>
            <a:pathLst>
              <a:path w="41130" h="54806" extrusionOk="0">
                <a:moveTo>
                  <a:pt x="0" y="7946"/>
                </a:moveTo>
                <a:lnTo>
                  <a:pt x="2492" y="54806"/>
                </a:lnTo>
                <a:lnTo>
                  <a:pt x="33786" y="28724"/>
                </a:lnTo>
                <a:lnTo>
                  <a:pt x="41130" y="18137"/>
                </a:lnTo>
                <a:lnTo>
                  <a:pt x="24315" y="12658"/>
                </a:lnTo>
                <a:lnTo>
                  <a:pt x="18459" y="0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59300" y="359505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70375" y="132250"/>
            <a:ext cx="1407500" cy="2446575"/>
          </a:xfrm>
          <a:custGeom>
            <a:avLst/>
            <a:gdLst/>
            <a:ahLst/>
            <a:cxnLst/>
            <a:rect l="l" t="t" r="r" b="b"/>
            <a:pathLst>
              <a:path w="56300" h="97863" extrusionOk="0">
                <a:moveTo>
                  <a:pt x="0" y="54033"/>
                </a:moveTo>
                <a:lnTo>
                  <a:pt x="13225" y="88039"/>
                </a:lnTo>
                <a:lnTo>
                  <a:pt x="52899" y="97863"/>
                </a:lnTo>
                <a:lnTo>
                  <a:pt x="56300" y="60456"/>
                </a:lnTo>
                <a:lnTo>
                  <a:pt x="36652" y="0"/>
                </a:lnTo>
                <a:lnTo>
                  <a:pt x="12469" y="21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 rot="10352466" flipH="1">
            <a:off x="7015250" y="3372091"/>
            <a:ext cx="1627301" cy="134058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968675" y="41330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3516786" flipH="1">
            <a:off x="7131155" y="470658"/>
            <a:ext cx="1774979" cy="960516"/>
          </a:xfrm>
          <a:custGeom>
            <a:avLst/>
            <a:gdLst/>
            <a:ahLst/>
            <a:cxnLst/>
            <a:rect l="l" t="t" r="r" b="b"/>
            <a:pathLst>
              <a:path w="20575" h="11134" extrusionOk="0">
                <a:moveTo>
                  <a:pt x="9498" y="0"/>
                </a:moveTo>
                <a:cubicBezTo>
                  <a:pt x="9464" y="0"/>
                  <a:pt x="9429" y="4"/>
                  <a:pt x="9395" y="13"/>
                </a:cubicBezTo>
                <a:cubicBezTo>
                  <a:pt x="9228" y="60"/>
                  <a:pt x="5359" y="1013"/>
                  <a:pt x="4787" y="3573"/>
                </a:cubicBezTo>
                <a:cubicBezTo>
                  <a:pt x="4692" y="3859"/>
                  <a:pt x="3215" y="7549"/>
                  <a:pt x="417" y="8085"/>
                </a:cubicBezTo>
                <a:cubicBezTo>
                  <a:pt x="167" y="8121"/>
                  <a:pt x="1" y="8359"/>
                  <a:pt x="60" y="8621"/>
                </a:cubicBezTo>
                <a:cubicBezTo>
                  <a:pt x="108" y="8835"/>
                  <a:pt x="298" y="8990"/>
                  <a:pt x="501" y="8990"/>
                </a:cubicBezTo>
                <a:cubicBezTo>
                  <a:pt x="537" y="8990"/>
                  <a:pt x="560" y="8990"/>
                  <a:pt x="596" y="8978"/>
                </a:cubicBezTo>
                <a:cubicBezTo>
                  <a:pt x="2930" y="8526"/>
                  <a:pt x="4406" y="6383"/>
                  <a:pt x="5132" y="5013"/>
                </a:cubicBezTo>
                <a:cubicBezTo>
                  <a:pt x="5740" y="5716"/>
                  <a:pt x="6978" y="6061"/>
                  <a:pt x="7966" y="6323"/>
                </a:cubicBezTo>
                <a:cubicBezTo>
                  <a:pt x="8538" y="6490"/>
                  <a:pt x="9764" y="6811"/>
                  <a:pt x="9752" y="7073"/>
                </a:cubicBezTo>
                <a:cubicBezTo>
                  <a:pt x="9716" y="8109"/>
                  <a:pt x="8407" y="9788"/>
                  <a:pt x="7907" y="10359"/>
                </a:cubicBezTo>
                <a:cubicBezTo>
                  <a:pt x="7740" y="10550"/>
                  <a:pt x="7752" y="10836"/>
                  <a:pt x="7942" y="11014"/>
                </a:cubicBezTo>
                <a:cubicBezTo>
                  <a:pt x="8037" y="11086"/>
                  <a:pt x="8145" y="11133"/>
                  <a:pt x="8264" y="11133"/>
                </a:cubicBezTo>
                <a:cubicBezTo>
                  <a:pt x="8395" y="11133"/>
                  <a:pt x="8514" y="11074"/>
                  <a:pt x="8597" y="10978"/>
                </a:cubicBezTo>
                <a:cubicBezTo>
                  <a:pt x="8752" y="10812"/>
                  <a:pt x="9752" y="9669"/>
                  <a:pt x="10300" y="8466"/>
                </a:cubicBezTo>
                <a:cubicBezTo>
                  <a:pt x="10847" y="9669"/>
                  <a:pt x="11847" y="10812"/>
                  <a:pt x="11990" y="10978"/>
                </a:cubicBezTo>
                <a:cubicBezTo>
                  <a:pt x="12086" y="11086"/>
                  <a:pt x="12217" y="11133"/>
                  <a:pt x="12336" y="11133"/>
                </a:cubicBezTo>
                <a:cubicBezTo>
                  <a:pt x="12443" y="11133"/>
                  <a:pt x="12562" y="11086"/>
                  <a:pt x="12645" y="11014"/>
                </a:cubicBezTo>
                <a:cubicBezTo>
                  <a:pt x="12848" y="10847"/>
                  <a:pt x="12860" y="10550"/>
                  <a:pt x="12693" y="10359"/>
                </a:cubicBezTo>
                <a:cubicBezTo>
                  <a:pt x="12193" y="9788"/>
                  <a:pt x="10895" y="8097"/>
                  <a:pt x="10847" y="7073"/>
                </a:cubicBezTo>
                <a:cubicBezTo>
                  <a:pt x="10835" y="6811"/>
                  <a:pt x="12050" y="6478"/>
                  <a:pt x="12633" y="6323"/>
                </a:cubicBezTo>
                <a:cubicBezTo>
                  <a:pt x="13622" y="6061"/>
                  <a:pt x="14836" y="5716"/>
                  <a:pt x="15467" y="5013"/>
                </a:cubicBezTo>
                <a:cubicBezTo>
                  <a:pt x="16193" y="6383"/>
                  <a:pt x="17670" y="8514"/>
                  <a:pt x="20003" y="8978"/>
                </a:cubicBezTo>
                <a:cubicBezTo>
                  <a:pt x="20027" y="8978"/>
                  <a:pt x="20063" y="8990"/>
                  <a:pt x="20087" y="8990"/>
                </a:cubicBezTo>
                <a:cubicBezTo>
                  <a:pt x="20313" y="8990"/>
                  <a:pt x="20491" y="8835"/>
                  <a:pt x="20539" y="8621"/>
                </a:cubicBezTo>
                <a:cubicBezTo>
                  <a:pt x="20575" y="8359"/>
                  <a:pt x="20408" y="8121"/>
                  <a:pt x="20158" y="8085"/>
                </a:cubicBezTo>
                <a:cubicBezTo>
                  <a:pt x="17336" y="7526"/>
                  <a:pt x="15884" y="3859"/>
                  <a:pt x="15777" y="3573"/>
                </a:cubicBezTo>
                <a:cubicBezTo>
                  <a:pt x="15217" y="1013"/>
                  <a:pt x="11347" y="60"/>
                  <a:pt x="11181" y="13"/>
                </a:cubicBezTo>
                <a:cubicBezTo>
                  <a:pt x="11145" y="4"/>
                  <a:pt x="11109" y="0"/>
                  <a:pt x="11073" y="0"/>
                </a:cubicBezTo>
                <a:cubicBezTo>
                  <a:pt x="10866" y="0"/>
                  <a:pt x="10684" y="144"/>
                  <a:pt x="10633" y="358"/>
                </a:cubicBezTo>
                <a:cubicBezTo>
                  <a:pt x="10574" y="608"/>
                  <a:pt x="10716" y="846"/>
                  <a:pt x="10966" y="906"/>
                </a:cubicBezTo>
                <a:cubicBezTo>
                  <a:pt x="11002" y="918"/>
                  <a:pt x="14479" y="1787"/>
                  <a:pt x="14884" y="3799"/>
                </a:cubicBezTo>
                <a:cubicBezTo>
                  <a:pt x="15062" y="4632"/>
                  <a:pt x="13943" y="5002"/>
                  <a:pt x="12371" y="5442"/>
                </a:cubicBezTo>
                <a:cubicBezTo>
                  <a:pt x="11538" y="5668"/>
                  <a:pt x="10728" y="5894"/>
                  <a:pt x="10288" y="6299"/>
                </a:cubicBezTo>
                <a:cubicBezTo>
                  <a:pt x="9835" y="5894"/>
                  <a:pt x="9038" y="5668"/>
                  <a:pt x="8204" y="5442"/>
                </a:cubicBezTo>
                <a:cubicBezTo>
                  <a:pt x="6621" y="5013"/>
                  <a:pt x="5501" y="4644"/>
                  <a:pt x="5692" y="3799"/>
                </a:cubicBezTo>
                <a:cubicBezTo>
                  <a:pt x="6097" y="1775"/>
                  <a:pt x="9573" y="906"/>
                  <a:pt x="9597" y="906"/>
                </a:cubicBezTo>
                <a:cubicBezTo>
                  <a:pt x="9859" y="846"/>
                  <a:pt x="10002" y="596"/>
                  <a:pt x="9942" y="358"/>
                </a:cubicBezTo>
                <a:cubicBezTo>
                  <a:pt x="9892" y="144"/>
                  <a:pt x="9701" y="0"/>
                  <a:pt x="94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rot="7165634">
            <a:off x="-281184" y="1182882"/>
            <a:ext cx="2817259" cy="547600"/>
            <a:chOff x="5196925" y="3970800"/>
            <a:chExt cx="1667875" cy="324200"/>
          </a:xfrm>
        </p:grpSpPr>
        <p:sp>
          <p:nvSpPr>
            <p:cNvPr id="18" name="Google Shape;18;p2"/>
            <p:cNvSpPr/>
            <p:nvPr/>
          </p:nvSpPr>
          <p:spPr>
            <a:xfrm>
              <a:off x="5196925" y="3970800"/>
              <a:ext cx="1667875" cy="324200"/>
            </a:xfrm>
            <a:custGeom>
              <a:avLst/>
              <a:gdLst/>
              <a:ahLst/>
              <a:cxnLst/>
              <a:rect l="l" t="t" r="r" b="b"/>
              <a:pathLst>
                <a:path w="66715" h="12968" extrusionOk="0">
                  <a:moveTo>
                    <a:pt x="65891" y="517"/>
                  </a:moveTo>
                  <a:cubicBezTo>
                    <a:pt x="66059" y="517"/>
                    <a:pt x="66195" y="653"/>
                    <a:pt x="66195" y="818"/>
                  </a:cubicBezTo>
                  <a:lnTo>
                    <a:pt x="66195" y="12151"/>
                  </a:lnTo>
                  <a:cubicBezTo>
                    <a:pt x="66195" y="12316"/>
                    <a:pt x="66059" y="12451"/>
                    <a:pt x="65891" y="12451"/>
                  </a:cubicBezTo>
                  <a:lnTo>
                    <a:pt x="63774" y="12451"/>
                  </a:lnTo>
                  <a:cubicBezTo>
                    <a:pt x="63606" y="12451"/>
                    <a:pt x="63470" y="12316"/>
                    <a:pt x="63470" y="12151"/>
                  </a:cubicBezTo>
                  <a:lnTo>
                    <a:pt x="63470" y="11632"/>
                  </a:lnTo>
                  <a:cubicBezTo>
                    <a:pt x="63470" y="11413"/>
                    <a:pt x="63335" y="11219"/>
                    <a:pt x="63128" y="11145"/>
                  </a:cubicBezTo>
                  <a:lnTo>
                    <a:pt x="61200" y="10458"/>
                  </a:lnTo>
                  <a:cubicBezTo>
                    <a:pt x="61144" y="10440"/>
                    <a:pt x="61085" y="10428"/>
                    <a:pt x="61026" y="10428"/>
                  </a:cubicBezTo>
                  <a:lnTo>
                    <a:pt x="61017" y="10428"/>
                  </a:lnTo>
                  <a:lnTo>
                    <a:pt x="33356" y="11077"/>
                  </a:lnTo>
                  <a:lnTo>
                    <a:pt x="5703" y="10428"/>
                  </a:lnTo>
                  <a:lnTo>
                    <a:pt x="5694" y="10428"/>
                  </a:lnTo>
                  <a:cubicBezTo>
                    <a:pt x="5633" y="10428"/>
                    <a:pt x="5577" y="10440"/>
                    <a:pt x="5520" y="10458"/>
                  </a:cubicBezTo>
                  <a:lnTo>
                    <a:pt x="3592" y="11145"/>
                  </a:lnTo>
                  <a:cubicBezTo>
                    <a:pt x="3385" y="11219"/>
                    <a:pt x="3250" y="11413"/>
                    <a:pt x="3250" y="11632"/>
                  </a:cubicBezTo>
                  <a:lnTo>
                    <a:pt x="3250" y="12151"/>
                  </a:lnTo>
                  <a:cubicBezTo>
                    <a:pt x="3250" y="12316"/>
                    <a:pt x="3114" y="12451"/>
                    <a:pt x="2946" y="12451"/>
                  </a:cubicBezTo>
                  <a:lnTo>
                    <a:pt x="823" y="12451"/>
                  </a:lnTo>
                  <a:cubicBezTo>
                    <a:pt x="658" y="12451"/>
                    <a:pt x="522" y="12316"/>
                    <a:pt x="522" y="12151"/>
                  </a:cubicBezTo>
                  <a:lnTo>
                    <a:pt x="522" y="818"/>
                  </a:lnTo>
                  <a:cubicBezTo>
                    <a:pt x="522" y="653"/>
                    <a:pt x="658" y="517"/>
                    <a:pt x="823" y="517"/>
                  </a:cubicBezTo>
                  <a:lnTo>
                    <a:pt x="2946" y="517"/>
                  </a:lnTo>
                  <a:cubicBezTo>
                    <a:pt x="3114" y="517"/>
                    <a:pt x="3250" y="653"/>
                    <a:pt x="3250" y="818"/>
                  </a:cubicBezTo>
                  <a:lnTo>
                    <a:pt x="3250" y="1337"/>
                  </a:lnTo>
                  <a:cubicBezTo>
                    <a:pt x="3250" y="1555"/>
                    <a:pt x="3385" y="1750"/>
                    <a:pt x="3592" y="1823"/>
                  </a:cubicBezTo>
                  <a:lnTo>
                    <a:pt x="5520" y="2510"/>
                  </a:lnTo>
                  <a:cubicBezTo>
                    <a:pt x="5577" y="2528"/>
                    <a:pt x="5636" y="2540"/>
                    <a:pt x="5694" y="2540"/>
                  </a:cubicBezTo>
                  <a:lnTo>
                    <a:pt x="5703" y="2540"/>
                  </a:lnTo>
                  <a:lnTo>
                    <a:pt x="33364" y="1891"/>
                  </a:lnTo>
                  <a:lnTo>
                    <a:pt x="61017" y="2540"/>
                  </a:lnTo>
                  <a:lnTo>
                    <a:pt x="61026" y="2540"/>
                  </a:lnTo>
                  <a:cubicBezTo>
                    <a:pt x="61085" y="2540"/>
                    <a:pt x="61144" y="2528"/>
                    <a:pt x="61200" y="2510"/>
                  </a:cubicBezTo>
                  <a:lnTo>
                    <a:pt x="63128" y="1823"/>
                  </a:lnTo>
                  <a:cubicBezTo>
                    <a:pt x="63335" y="1750"/>
                    <a:pt x="63470" y="1555"/>
                    <a:pt x="63470" y="1337"/>
                  </a:cubicBezTo>
                  <a:lnTo>
                    <a:pt x="63470" y="818"/>
                  </a:lnTo>
                  <a:cubicBezTo>
                    <a:pt x="63470" y="653"/>
                    <a:pt x="63606" y="517"/>
                    <a:pt x="63774" y="517"/>
                  </a:cubicBezTo>
                  <a:close/>
                  <a:moveTo>
                    <a:pt x="820" y="1"/>
                  </a:moveTo>
                  <a:cubicBezTo>
                    <a:pt x="369" y="1"/>
                    <a:pt x="0" y="367"/>
                    <a:pt x="0" y="818"/>
                  </a:cubicBezTo>
                  <a:lnTo>
                    <a:pt x="0" y="12151"/>
                  </a:lnTo>
                  <a:cubicBezTo>
                    <a:pt x="0" y="12599"/>
                    <a:pt x="366" y="12967"/>
                    <a:pt x="820" y="12967"/>
                  </a:cubicBezTo>
                  <a:lnTo>
                    <a:pt x="2943" y="12967"/>
                  </a:lnTo>
                  <a:cubicBezTo>
                    <a:pt x="3397" y="12967"/>
                    <a:pt x="3760" y="12602"/>
                    <a:pt x="3760" y="12151"/>
                  </a:cubicBezTo>
                  <a:lnTo>
                    <a:pt x="3760" y="11632"/>
                  </a:lnTo>
                  <a:lnTo>
                    <a:pt x="5689" y="10944"/>
                  </a:lnTo>
                  <a:lnTo>
                    <a:pt x="33359" y="11593"/>
                  </a:lnTo>
                  <a:lnTo>
                    <a:pt x="61026" y="10944"/>
                  </a:lnTo>
                  <a:lnTo>
                    <a:pt x="62954" y="11632"/>
                  </a:lnTo>
                  <a:lnTo>
                    <a:pt x="62954" y="12151"/>
                  </a:lnTo>
                  <a:cubicBezTo>
                    <a:pt x="62954" y="12599"/>
                    <a:pt x="63320" y="12967"/>
                    <a:pt x="63774" y="12967"/>
                  </a:cubicBezTo>
                  <a:lnTo>
                    <a:pt x="65897" y="12967"/>
                  </a:lnTo>
                  <a:cubicBezTo>
                    <a:pt x="66345" y="12967"/>
                    <a:pt x="66714" y="12602"/>
                    <a:pt x="66714" y="12151"/>
                  </a:cubicBezTo>
                  <a:lnTo>
                    <a:pt x="66714" y="818"/>
                  </a:lnTo>
                  <a:cubicBezTo>
                    <a:pt x="66711" y="367"/>
                    <a:pt x="66345" y="1"/>
                    <a:pt x="65891" y="1"/>
                  </a:cubicBezTo>
                  <a:lnTo>
                    <a:pt x="63774" y="1"/>
                  </a:lnTo>
                  <a:cubicBezTo>
                    <a:pt x="63320" y="1"/>
                    <a:pt x="62954" y="367"/>
                    <a:pt x="62954" y="818"/>
                  </a:cubicBezTo>
                  <a:lnTo>
                    <a:pt x="62954" y="1337"/>
                  </a:lnTo>
                  <a:lnTo>
                    <a:pt x="61026" y="2024"/>
                  </a:lnTo>
                  <a:lnTo>
                    <a:pt x="33359" y="1375"/>
                  </a:lnTo>
                  <a:lnTo>
                    <a:pt x="5689" y="2024"/>
                  </a:lnTo>
                  <a:lnTo>
                    <a:pt x="3760" y="1337"/>
                  </a:lnTo>
                  <a:lnTo>
                    <a:pt x="3760" y="818"/>
                  </a:lnTo>
                  <a:cubicBezTo>
                    <a:pt x="3760" y="370"/>
                    <a:pt x="3397" y="1"/>
                    <a:pt x="2943" y="1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63750" y="4045650"/>
              <a:ext cx="1335075" cy="35175"/>
            </a:xfrm>
            <a:custGeom>
              <a:avLst/>
              <a:gdLst/>
              <a:ahLst/>
              <a:cxnLst/>
              <a:rect l="l" t="t" r="r" b="b"/>
              <a:pathLst>
                <a:path w="53403" h="1407" extrusionOk="0">
                  <a:moveTo>
                    <a:pt x="26986" y="0"/>
                  </a:moveTo>
                  <a:lnTo>
                    <a:pt x="310" y="764"/>
                  </a:lnTo>
                  <a:cubicBezTo>
                    <a:pt x="136" y="770"/>
                    <a:pt x="3" y="932"/>
                    <a:pt x="1" y="1094"/>
                  </a:cubicBezTo>
                  <a:cubicBezTo>
                    <a:pt x="9" y="1268"/>
                    <a:pt x="145" y="1407"/>
                    <a:pt x="317" y="1407"/>
                  </a:cubicBezTo>
                  <a:cubicBezTo>
                    <a:pt x="321" y="1407"/>
                    <a:pt x="324" y="1407"/>
                    <a:pt x="328" y="1407"/>
                  </a:cubicBezTo>
                  <a:lnTo>
                    <a:pt x="26983" y="640"/>
                  </a:lnTo>
                  <a:lnTo>
                    <a:pt x="53073" y="1274"/>
                  </a:lnTo>
                  <a:cubicBezTo>
                    <a:pt x="53078" y="1274"/>
                    <a:pt x="53083" y="1274"/>
                    <a:pt x="53088" y="1274"/>
                  </a:cubicBezTo>
                  <a:cubicBezTo>
                    <a:pt x="53258" y="1274"/>
                    <a:pt x="53397" y="1133"/>
                    <a:pt x="53403" y="961"/>
                  </a:cubicBezTo>
                  <a:lnTo>
                    <a:pt x="53403" y="956"/>
                  </a:lnTo>
                  <a:cubicBezTo>
                    <a:pt x="53403" y="782"/>
                    <a:pt x="53264" y="637"/>
                    <a:pt x="53093" y="634"/>
                  </a:cubicBezTo>
                  <a:lnTo>
                    <a:pt x="2698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63825" y="4097400"/>
              <a:ext cx="1335300" cy="24650"/>
            </a:xfrm>
            <a:custGeom>
              <a:avLst/>
              <a:gdLst/>
              <a:ahLst/>
              <a:cxnLst/>
              <a:rect l="l" t="t" r="r" b="b"/>
              <a:pathLst>
                <a:path w="53412" h="986" extrusionOk="0">
                  <a:moveTo>
                    <a:pt x="26992" y="0"/>
                  </a:moveTo>
                  <a:lnTo>
                    <a:pt x="319" y="339"/>
                  </a:lnTo>
                  <a:cubicBezTo>
                    <a:pt x="142" y="339"/>
                    <a:pt x="6" y="484"/>
                    <a:pt x="0" y="664"/>
                  </a:cubicBezTo>
                  <a:cubicBezTo>
                    <a:pt x="0" y="847"/>
                    <a:pt x="145" y="985"/>
                    <a:pt x="322" y="985"/>
                  </a:cubicBezTo>
                  <a:lnTo>
                    <a:pt x="26995" y="649"/>
                  </a:lnTo>
                  <a:lnTo>
                    <a:pt x="53090" y="861"/>
                  </a:lnTo>
                  <a:cubicBezTo>
                    <a:pt x="53267" y="861"/>
                    <a:pt x="53412" y="717"/>
                    <a:pt x="53412" y="540"/>
                  </a:cubicBezTo>
                  <a:lnTo>
                    <a:pt x="53412" y="537"/>
                  </a:lnTo>
                  <a:cubicBezTo>
                    <a:pt x="53412" y="354"/>
                    <a:pt x="53270" y="213"/>
                    <a:pt x="53093" y="213"/>
                  </a:cubicBezTo>
                  <a:lnTo>
                    <a:pt x="26992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63825" y="4143700"/>
              <a:ext cx="1335075" cy="21400"/>
            </a:xfrm>
            <a:custGeom>
              <a:avLst/>
              <a:gdLst/>
              <a:ahLst/>
              <a:cxnLst/>
              <a:rect l="l" t="t" r="r" b="b"/>
              <a:pathLst>
                <a:path w="53403" h="856" extrusionOk="0">
                  <a:moveTo>
                    <a:pt x="53082" y="0"/>
                  </a:moveTo>
                  <a:lnTo>
                    <a:pt x="26986" y="210"/>
                  </a:lnTo>
                  <a:lnTo>
                    <a:pt x="322" y="130"/>
                  </a:lnTo>
                  <a:cubicBezTo>
                    <a:pt x="145" y="130"/>
                    <a:pt x="0" y="271"/>
                    <a:pt x="0" y="448"/>
                  </a:cubicBezTo>
                  <a:lnTo>
                    <a:pt x="0" y="454"/>
                  </a:lnTo>
                  <a:cubicBezTo>
                    <a:pt x="0" y="634"/>
                    <a:pt x="142" y="779"/>
                    <a:pt x="319" y="779"/>
                  </a:cubicBezTo>
                  <a:lnTo>
                    <a:pt x="26983" y="855"/>
                  </a:lnTo>
                  <a:lnTo>
                    <a:pt x="53084" y="646"/>
                  </a:lnTo>
                  <a:cubicBezTo>
                    <a:pt x="53261" y="646"/>
                    <a:pt x="53400" y="501"/>
                    <a:pt x="53403" y="322"/>
                  </a:cubicBezTo>
                  <a:cubicBezTo>
                    <a:pt x="53403" y="139"/>
                    <a:pt x="53258" y="0"/>
                    <a:pt x="53082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62950" y="4184900"/>
              <a:ext cx="1336250" cy="31950"/>
            </a:xfrm>
            <a:custGeom>
              <a:avLst/>
              <a:gdLst/>
              <a:ahLst/>
              <a:cxnLst/>
              <a:rect l="l" t="t" r="r" b="b"/>
              <a:pathLst>
                <a:path w="53450" h="1278" extrusionOk="0">
                  <a:moveTo>
                    <a:pt x="53127" y="0"/>
                  </a:moveTo>
                  <a:cubicBezTo>
                    <a:pt x="53124" y="0"/>
                    <a:pt x="53120" y="1"/>
                    <a:pt x="53117" y="1"/>
                  </a:cubicBezTo>
                  <a:lnTo>
                    <a:pt x="26723" y="635"/>
                  </a:lnTo>
                  <a:lnTo>
                    <a:pt x="330" y="127"/>
                  </a:lnTo>
                  <a:cubicBezTo>
                    <a:pt x="327" y="127"/>
                    <a:pt x="323" y="127"/>
                    <a:pt x="320" y="127"/>
                  </a:cubicBezTo>
                  <a:cubicBezTo>
                    <a:pt x="145" y="127"/>
                    <a:pt x="3" y="270"/>
                    <a:pt x="0" y="443"/>
                  </a:cubicBezTo>
                  <a:lnTo>
                    <a:pt x="0" y="449"/>
                  </a:lnTo>
                  <a:cubicBezTo>
                    <a:pt x="0" y="623"/>
                    <a:pt x="136" y="767"/>
                    <a:pt x="313" y="770"/>
                  </a:cubicBezTo>
                  <a:lnTo>
                    <a:pt x="26729" y="1278"/>
                  </a:lnTo>
                  <a:lnTo>
                    <a:pt x="53137" y="644"/>
                  </a:lnTo>
                  <a:cubicBezTo>
                    <a:pt x="53314" y="638"/>
                    <a:pt x="53447" y="475"/>
                    <a:pt x="53450" y="313"/>
                  </a:cubicBezTo>
                  <a:cubicBezTo>
                    <a:pt x="53441" y="140"/>
                    <a:pt x="53299" y="0"/>
                    <a:pt x="53127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Google Shape;2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5274" y="11854"/>
            <a:ext cx="933299" cy="165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2"/>
          <p:cNvGrpSpPr/>
          <p:nvPr/>
        </p:nvGrpSpPr>
        <p:grpSpPr>
          <a:xfrm>
            <a:off x="448942" y="571113"/>
            <a:ext cx="1540024" cy="3693733"/>
            <a:chOff x="4106642" y="551738"/>
            <a:chExt cx="1540024" cy="3693733"/>
          </a:xfrm>
        </p:grpSpPr>
        <p:pic>
          <p:nvPicPr>
            <p:cNvPr id="25" name="Google Shape;2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194544">
              <a:off x="4373150" y="1743424"/>
              <a:ext cx="1069151" cy="2427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3190">
              <a:off x="4173961" y="579847"/>
              <a:ext cx="1069151" cy="24271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oogle Shape;2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7824" y="1009754"/>
            <a:ext cx="933299" cy="1653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470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697700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>
                <a:solidFill>
                  <a:schemeClr val="lt1"/>
                </a:solidFill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80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26"/>
          <p:cNvSpPr/>
          <p:nvPr/>
        </p:nvSpPr>
        <p:spPr>
          <a:xfrm rot="-2205658" flipH="1">
            <a:off x="-691524" y="3070943"/>
            <a:ext cx="1627313" cy="134059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26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7" name="Google Shape;2007;p26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26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9" name="Google Shape;2009;p26"/>
          <p:cNvSpPr txBox="1">
            <a:spLocks noGrp="1"/>
          </p:cNvSpPr>
          <p:nvPr>
            <p:ph type="subTitle" idx="3"/>
          </p:nvPr>
        </p:nvSpPr>
        <p:spPr>
          <a:xfrm>
            <a:off x="341925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0" name="Google Shape;2010;p26"/>
          <p:cNvSpPr txBox="1">
            <a:spLocks noGrp="1"/>
          </p:cNvSpPr>
          <p:nvPr>
            <p:ph type="title" idx="4"/>
          </p:nvPr>
        </p:nvSpPr>
        <p:spPr>
          <a:xfrm>
            <a:off x="720000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1" name="Google Shape;2011;p26"/>
          <p:cNvSpPr txBox="1">
            <a:spLocks noGrp="1"/>
          </p:cNvSpPr>
          <p:nvPr>
            <p:ph type="subTitle" idx="5"/>
          </p:nvPr>
        </p:nvSpPr>
        <p:spPr>
          <a:xfrm>
            <a:off x="72000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2" name="Google Shape;2012;p26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3" name="Google Shape;2013;p26"/>
          <p:cNvSpPr txBox="1">
            <a:spLocks noGrp="1"/>
          </p:cNvSpPr>
          <p:nvPr>
            <p:ph type="subTitle" idx="7"/>
          </p:nvPr>
        </p:nvSpPr>
        <p:spPr>
          <a:xfrm>
            <a:off x="3419250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26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5" name="Google Shape;2015;p26"/>
          <p:cNvSpPr txBox="1">
            <a:spLocks noGrp="1"/>
          </p:cNvSpPr>
          <p:nvPr>
            <p:ph type="subTitle" idx="9"/>
          </p:nvPr>
        </p:nvSpPr>
        <p:spPr>
          <a:xfrm>
            <a:off x="6118551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26"/>
          <p:cNvSpPr txBox="1">
            <a:spLocks noGrp="1"/>
          </p:cNvSpPr>
          <p:nvPr>
            <p:ph type="title" idx="13"/>
          </p:nvPr>
        </p:nvSpPr>
        <p:spPr>
          <a:xfrm>
            <a:off x="6118545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7" name="Google Shape;2017;p26"/>
          <p:cNvSpPr txBox="1">
            <a:spLocks noGrp="1"/>
          </p:cNvSpPr>
          <p:nvPr>
            <p:ph type="subTitle" idx="14"/>
          </p:nvPr>
        </p:nvSpPr>
        <p:spPr>
          <a:xfrm>
            <a:off x="6118551" y="41209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26"/>
          <p:cNvSpPr/>
          <p:nvPr/>
        </p:nvSpPr>
        <p:spPr>
          <a:xfrm rot="-2835183">
            <a:off x="8002584" y="-180249"/>
            <a:ext cx="1190317" cy="1870480"/>
          </a:xfrm>
          <a:custGeom>
            <a:avLst/>
            <a:gdLst/>
            <a:ahLst/>
            <a:cxnLst/>
            <a:rect l="l" t="t" r="r" b="b"/>
            <a:pathLst>
              <a:path w="47610" h="74815" extrusionOk="0">
                <a:moveTo>
                  <a:pt x="0" y="50633"/>
                </a:moveTo>
                <a:lnTo>
                  <a:pt x="6046" y="74815"/>
                </a:lnTo>
                <a:lnTo>
                  <a:pt x="23805" y="61212"/>
                </a:lnTo>
                <a:lnTo>
                  <a:pt x="39297" y="35896"/>
                </a:lnTo>
                <a:lnTo>
                  <a:pt x="47610" y="0"/>
                </a:lnTo>
                <a:lnTo>
                  <a:pt x="23049" y="28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020" name="Google Shape;202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273" y="-480847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33353">
            <a:off x="8525073" y="662079"/>
            <a:ext cx="1304500" cy="14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368575" y="264144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169386" y="1477872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58413" y="-228251"/>
            <a:ext cx="1069151" cy="242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58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5399">
            <a:off x="7792249" y="-143887"/>
            <a:ext cx="1069150" cy="188732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3"/>
          <p:cNvSpPr/>
          <p:nvPr/>
        </p:nvSpPr>
        <p:spPr>
          <a:xfrm rot="3649378">
            <a:off x="7979610" y="241114"/>
            <a:ext cx="1838563" cy="980530"/>
          </a:xfrm>
          <a:custGeom>
            <a:avLst/>
            <a:gdLst/>
            <a:ahLst/>
            <a:cxnLst/>
            <a:rect l="l" t="t" r="r" b="b"/>
            <a:pathLst>
              <a:path w="73544" h="39222" extrusionOk="0">
                <a:moveTo>
                  <a:pt x="25556" y="24561"/>
                </a:moveTo>
                <a:lnTo>
                  <a:pt x="0" y="39222"/>
                </a:lnTo>
                <a:lnTo>
                  <a:pt x="73544" y="35896"/>
                </a:lnTo>
                <a:lnTo>
                  <a:pt x="63680" y="10279"/>
                </a:lnTo>
                <a:lnTo>
                  <a:pt x="23289" y="0"/>
                </a:lnTo>
                <a:lnTo>
                  <a:pt x="24894" y="125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15" name="Google Shape;515;p13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2" hasCustomPrompt="1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title" idx="4" hasCustomPrompt="1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0" name="Google Shape;520;p13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title" idx="7" hasCustomPrompt="1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title" idx="9"/>
          </p:nvPr>
        </p:nvSpPr>
        <p:spPr>
          <a:xfrm>
            <a:off x="72472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13" hasCustomPrompt="1"/>
          </p:nvPr>
        </p:nvSpPr>
        <p:spPr>
          <a:xfrm>
            <a:off x="72472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subTitle" idx="14"/>
          </p:nvPr>
        </p:nvSpPr>
        <p:spPr>
          <a:xfrm>
            <a:off x="72472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15"/>
          </p:nvPr>
        </p:nvSpPr>
        <p:spPr>
          <a:xfrm>
            <a:off x="3455755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16" hasCustomPrompt="1"/>
          </p:nvPr>
        </p:nvSpPr>
        <p:spPr>
          <a:xfrm>
            <a:off x="3455755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9" name="Google Shape;529;p13"/>
          <p:cNvSpPr txBox="1">
            <a:spLocks noGrp="1"/>
          </p:cNvSpPr>
          <p:nvPr>
            <p:ph type="subTitle" idx="17"/>
          </p:nvPr>
        </p:nvSpPr>
        <p:spPr>
          <a:xfrm>
            <a:off x="3455755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title" idx="18"/>
          </p:nvPr>
        </p:nvSpPr>
        <p:spPr>
          <a:xfrm>
            <a:off x="6182693" y="36610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19" hasCustomPrompt="1"/>
          </p:nvPr>
        </p:nvSpPr>
        <p:spPr>
          <a:xfrm>
            <a:off x="6182693" y="317873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subTitle" idx="20"/>
          </p:nvPr>
        </p:nvSpPr>
        <p:spPr>
          <a:xfrm>
            <a:off x="6182693" y="415339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4" name="Google Shape;534;p13"/>
          <p:cNvGrpSpPr/>
          <p:nvPr/>
        </p:nvGrpSpPr>
        <p:grpSpPr>
          <a:xfrm>
            <a:off x="162700" y="2916375"/>
            <a:ext cx="319200" cy="1673000"/>
            <a:chOff x="265100" y="3079100"/>
            <a:chExt cx="319200" cy="1673000"/>
          </a:xfrm>
        </p:grpSpPr>
        <p:sp>
          <p:nvSpPr>
            <p:cNvPr id="535" name="Google Shape;535;p13"/>
            <p:cNvSpPr/>
            <p:nvPr/>
          </p:nvSpPr>
          <p:spPr>
            <a:xfrm>
              <a:off x="434000" y="3915375"/>
              <a:ext cx="67800" cy="42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rot="-687525">
              <a:off x="349473" y="3077393"/>
              <a:ext cx="67954" cy="8638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rot="-687525">
              <a:off x="475173" y="4325380"/>
              <a:ext cx="67954" cy="4241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3"/>
          <p:cNvSpPr/>
          <p:nvPr/>
        </p:nvSpPr>
        <p:spPr>
          <a:xfrm>
            <a:off x="7458000" y="0"/>
            <a:ext cx="2423324" cy="1996351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9682" y="1996350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93" y="3171225"/>
            <a:ext cx="933306" cy="26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1362">
            <a:off x="8364312" y="975663"/>
            <a:ext cx="1069150" cy="188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87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2788" y="-932125"/>
            <a:ext cx="998251" cy="2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5"/>
          <p:cNvSpPr txBox="1">
            <a:spLocks noGrp="1"/>
          </p:cNvSpPr>
          <p:nvPr>
            <p:ph type="subTitle" idx="1"/>
          </p:nvPr>
        </p:nvSpPr>
        <p:spPr>
          <a:xfrm>
            <a:off x="4465950" y="2912001"/>
            <a:ext cx="3170700" cy="13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5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45" name="Google Shape;745;p15"/>
          <p:cNvGrpSpPr/>
          <p:nvPr/>
        </p:nvGrpSpPr>
        <p:grpSpPr>
          <a:xfrm>
            <a:off x="7770974" y="140389"/>
            <a:ext cx="1368993" cy="1194081"/>
            <a:chOff x="6673020" y="-2311709"/>
            <a:chExt cx="635735" cy="579313"/>
          </a:xfrm>
        </p:grpSpPr>
        <p:sp>
          <p:nvSpPr>
            <p:cNvPr id="746" name="Google Shape;746;p15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5"/>
          <p:cNvGrpSpPr/>
          <p:nvPr/>
        </p:nvGrpSpPr>
        <p:grpSpPr>
          <a:xfrm rot="1152473">
            <a:off x="8364421" y="3643770"/>
            <a:ext cx="2302395" cy="1921250"/>
            <a:chOff x="396563" y="2211075"/>
            <a:chExt cx="421712" cy="351913"/>
          </a:xfrm>
        </p:grpSpPr>
        <p:sp>
          <p:nvSpPr>
            <p:cNvPr id="750" name="Google Shape;750;p15"/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33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1699" y="3428275"/>
            <a:ext cx="1069150" cy="1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72797">
            <a:off x="-587784" y="1223037"/>
            <a:ext cx="1188211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31"/>
          <p:cNvSpPr/>
          <p:nvPr/>
        </p:nvSpPr>
        <p:spPr>
          <a:xfrm rot="3584564">
            <a:off x="-631720" y="-486408"/>
            <a:ext cx="1749457" cy="1148863"/>
          </a:xfrm>
          <a:custGeom>
            <a:avLst/>
            <a:gdLst/>
            <a:ahLst/>
            <a:cxnLst/>
            <a:rect l="l" t="t" r="r" b="b"/>
            <a:pathLst>
              <a:path w="69976" h="45953" extrusionOk="0">
                <a:moveTo>
                  <a:pt x="69976" y="22035"/>
                </a:moveTo>
                <a:lnTo>
                  <a:pt x="46639" y="0"/>
                </a:lnTo>
                <a:lnTo>
                  <a:pt x="26449" y="5901"/>
                </a:lnTo>
                <a:lnTo>
                  <a:pt x="0" y="41797"/>
                </a:lnTo>
                <a:lnTo>
                  <a:pt x="24560" y="45953"/>
                </a:lnTo>
                <a:lnTo>
                  <a:pt x="47609" y="41041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</p:sp>
      <p:pic>
        <p:nvPicPr>
          <p:cNvPr id="2455" name="Google Shape;24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1932" y="-78462"/>
            <a:ext cx="933306" cy="26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31"/>
          <p:cNvSpPr/>
          <p:nvPr/>
        </p:nvSpPr>
        <p:spPr>
          <a:xfrm rot="10288361">
            <a:off x="8254917" y="-575295"/>
            <a:ext cx="1934321" cy="1917518"/>
          </a:xfrm>
          <a:custGeom>
            <a:avLst/>
            <a:gdLst/>
            <a:ahLst/>
            <a:cxnLst/>
            <a:rect l="l" t="t" r="r" b="b"/>
            <a:pathLst>
              <a:path w="20491" h="20313" extrusionOk="0">
                <a:moveTo>
                  <a:pt x="9843" y="462"/>
                </a:moveTo>
                <a:cubicBezTo>
                  <a:pt x="9854" y="462"/>
                  <a:pt x="9866" y="477"/>
                  <a:pt x="9846" y="477"/>
                </a:cubicBezTo>
                <a:cubicBezTo>
                  <a:pt x="9846" y="483"/>
                  <a:pt x="9846" y="485"/>
                  <a:pt x="9845" y="485"/>
                </a:cubicBezTo>
                <a:cubicBezTo>
                  <a:pt x="9841" y="485"/>
                  <a:pt x="9835" y="465"/>
                  <a:pt x="9835" y="465"/>
                </a:cubicBezTo>
                <a:cubicBezTo>
                  <a:pt x="9837" y="462"/>
                  <a:pt x="9840" y="462"/>
                  <a:pt x="9843" y="462"/>
                </a:cubicBezTo>
                <a:close/>
                <a:moveTo>
                  <a:pt x="9835" y="929"/>
                </a:moveTo>
                <a:lnTo>
                  <a:pt x="9835" y="929"/>
                </a:lnTo>
                <a:cubicBezTo>
                  <a:pt x="9882" y="941"/>
                  <a:pt x="9894" y="965"/>
                  <a:pt x="9930" y="989"/>
                </a:cubicBezTo>
                <a:cubicBezTo>
                  <a:pt x="9920" y="1005"/>
                  <a:pt x="9909" y="1011"/>
                  <a:pt x="9897" y="1011"/>
                </a:cubicBezTo>
                <a:cubicBezTo>
                  <a:pt x="9866" y="1011"/>
                  <a:pt x="9835" y="964"/>
                  <a:pt x="9835" y="929"/>
                </a:cubicBezTo>
                <a:close/>
                <a:moveTo>
                  <a:pt x="10549" y="1155"/>
                </a:moveTo>
                <a:cubicBezTo>
                  <a:pt x="10561" y="1155"/>
                  <a:pt x="10561" y="1167"/>
                  <a:pt x="10549" y="1167"/>
                </a:cubicBezTo>
                <a:cubicBezTo>
                  <a:pt x="10537" y="1167"/>
                  <a:pt x="10549" y="1155"/>
                  <a:pt x="10549" y="1155"/>
                </a:cubicBezTo>
                <a:close/>
                <a:moveTo>
                  <a:pt x="10438" y="1235"/>
                </a:moveTo>
                <a:cubicBezTo>
                  <a:pt x="10449" y="1235"/>
                  <a:pt x="10461" y="1251"/>
                  <a:pt x="10442" y="1251"/>
                </a:cubicBezTo>
                <a:cubicBezTo>
                  <a:pt x="10438" y="1258"/>
                  <a:pt x="10434" y="1261"/>
                  <a:pt x="10431" y="1261"/>
                </a:cubicBezTo>
                <a:cubicBezTo>
                  <a:pt x="10425" y="1261"/>
                  <a:pt x="10422" y="1247"/>
                  <a:pt x="10430" y="1239"/>
                </a:cubicBezTo>
                <a:cubicBezTo>
                  <a:pt x="10432" y="1236"/>
                  <a:pt x="10435" y="1235"/>
                  <a:pt x="10438" y="1235"/>
                </a:cubicBezTo>
                <a:close/>
                <a:moveTo>
                  <a:pt x="10763" y="1489"/>
                </a:moveTo>
                <a:cubicBezTo>
                  <a:pt x="10775" y="1489"/>
                  <a:pt x="10775" y="1513"/>
                  <a:pt x="10763" y="1513"/>
                </a:cubicBezTo>
                <a:cubicBezTo>
                  <a:pt x="10739" y="1501"/>
                  <a:pt x="10739" y="1489"/>
                  <a:pt x="10763" y="1489"/>
                </a:cubicBezTo>
                <a:close/>
                <a:moveTo>
                  <a:pt x="10644" y="1501"/>
                </a:moveTo>
                <a:cubicBezTo>
                  <a:pt x="10668" y="1517"/>
                  <a:pt x="10633" y="1582"/>
                  <a:pt x="10607" y="1582"/>
                </a:cubicBezTo>
                <a:cubicBezTo>
                  <a:pt x="10595" y="1582"/>
                  <a:pt x="10585" y="1567"/>
                  <a:pt x="10585" y="1525"/>
                </a:cubicBezTo>
                <a:cubicBezTo>
                  <a:pt x="10608" y="1525"/>
                  <a:pt x="10620" y="1525"/>
                  <a:pt x="10644" y="1501"/>
                </a:cubicBezTo>
                <a:close/>
                <a:moveTo>
                  <a:pt x="10859" y="1644"/>
                </a:moveTo>
                <a:cubicBezTo>
                  <a:pt x="10882" y="1644"/>
                  <a:pt x="10882" y="1667"/>
                  <a:pt x="10882" y="1691"/>
                </a:cubicBezTo>
                <a:cubicBezTo>
                  <a:pt x="10859" y="1691"/>
                  <a:pt x="10882" y="1655"/>
                  <a:pt x="10859" y="1644"/>
                </a:cubicBezTo>
                <a:close/>
                <a:moveTo>
                  <a:pt x="10775" y="1775"/>
                </a:moveTo>
                <a:cubicBezTo>
                  <a:pt x="10799" y="1775"/>
                  <a:pt x="10787" y="1786"/>
                  <a:pt x="10775" y="1786"/>
                </a:cubicBezTo>
                <a:cubicBezTo>
                  <a:pt x="10763" y="1786"/>
                  <a:pt x="10763" y="1775"/>
                  <a:pt x="10775" y="1775"/>
                </a:cubicBezTo>
                <a:close/>
                <a:moveTo>
                  <a:pt x="10795" y="2057"/>
                </a:moveTo>
                <a:cubicBezTo>
                  <a:pt x="10807" y="2057"/>
                  <a:pt x="10818" y="2072"/>
                  <a:pt x="10799" y="2072"/>
                </a:cubicBezTo>
                <a:cubicBezTo>
                  <a:pt x="10799" y="2080"/>
                  <a:pt x="10798" y="2082"/>
                  <a:pt x="10796" y="2082"/>
                </a:cubicBezTo>
                <a:cubicBezTo>
                  <a:pt x="10793" y="2082"/>
                  <a:pt x="10787" y="2069"/>
                  <a:pt x="10787" y="2060"/>
                </a:cubicBezTo>
                <a:cubicBezTo>
                  <a:pt x="10789" y="2058"/>
                  <a:pt x="10792" y="2057"/>
                  <a:pt x="10795" y="2057"/>
                </a:cubicBezTo>
                <a:close/>
                <a:moveTo>
                  <a:pt x="9768" y="2141"/>
                </a:moveTo>
                <a:cubicBezTo>
                  <a:pt x="9778" y="2141"/>
                  <a:pt x="9785" y="2167"/>
                  <a:pt x="9775" y="2167"/>
                </a:cubicBezTo>
                <a:cubicBezTo>
                  <a:pt x="9775" y="2169"/>
                  <a:pt x="9775" y="2170"/>
                  <a:pt x="9774" y="2170"/>
                </a:cubicBezTo>
                <a:cubicBezTo>
                  <a:pt x="9772" y="2170"/>
                  <a:pt x="9763" y="2144"/>
                  <a:pt x="9763" y="2144"/>
                </a:cubicBezTo>
                <a:cubicBezTo>
                  <a:pt x="9765" y="2142"/>
                  <a:pt x="9767" y="2141"/>
                  <a:pt x="9768" y="2141"/>
                </a:cubicBezTo>
                <a:close/>
                <a:moveTo>
                  <a:pt x="11031" y="2201"/>
                </a:moveTo>
                <a:cubicBezTo>
                  <a:pt x="11043" y="2201"/>
                  <a:pt x="11058" y="2227"/>
                  <a:pt x="11037" y="2227"/>
                </a:cubicBezTo>
                <a:cubicBezTo>
                  <a:pt x="11037" y="2229"/>
                  <a:pt x="11037" y="2229"/>
                  <a:pt x="11036" y="2229"/>
                </a:cubicBezTo>
                <a:cubicBezTo>
                  <a:pt x="11034" y="2229"/>
                  <a:pt x="11025" y="2203"/>
                  <a:pt x="11025" y="2203"/>
                </a:cubicBezTo>
                <a:cubicBezTo>
                  <a:pt x="11027" y="2201"/>
                  <a:pt x="11029" y="2201"/>
                  <a:pt x="11031" y="2201"/>
                </a:cubicBezTo>
                <a:close/>
                <a:moveTo>
                  <a:pt x="10937" y="2221"/>
                </a:moveTo>
                <a:cubicBezTo>
                  <a:pt x="10963" y="2221"/>
                  <a:pt x="10958" y="2263"/>
                  <a:pt x="10978" y="2263"/>
                </a:cubicBezTo>
                <a:cubicBezTo>
                  <a:pt x="10978" y="2284"/>
                  <a:pt x="10969" y="2288"/>
                  <a:pt x="10954" y="2288"/>
                </a:cubicBezTo>
                <a:cubicBezTo>
                  <a:pt x="10945" y="2288"/>
                  <a:pt x="10932" y="2287"/>
                  <a:pt x="10918" y="2287"/>
                </a:cubicBezTo>
                <a:lnTo>
                  <a:pt x="10918" y="2227"/>
                </a:lnTo>
                <a:cubicBezTo>
                  <a:pt x="10926" y="2223"/>
                  <a:pt x="10932" y="2221"/>
                  <a:pt x="10937" y="2221"/>
                </a:cubicBezTo>
                <a:close/>
                <a:moveTo>
                  <a:pt x="11263" y="2263"/>
                </a:moveTo>
                <a:cubicBezTo>
                  <a:pt x="11275" y="2263"/>
                  <a:pt x="11287" y="2298"/>
                  <a:pt x="11287" y="2322"/>
                </a:cubicBezTo>
                <a:cubicBezTo>
                  <a:pt x="11263" y="2310"/>
                  <a:pt x="11251" y="2298"/>
                  <a:pt x="11263" y="2263"/>
                </a:cubicBezTo>
                <a:close/>
                <a:moveTo>
                  <a:pt x="18415" y="2426"/>
                </a:moveTo>
                <a:cubicBezTo>
                  <a:pt x="18427" y="2426"/>
                  <a:pt x="18438" y="2441"/>
                  <a:pt x="18419" y="2441"/>
                </a:cubicBezTo>
                <a:cubicBezTo>
                  <a:pt x="18419" y="2447"/>
                  <a:pt x="18418" y="2449"/>
                  <a:pt x="18417" y="2449"/>
                </a:cubicBezTo>
                <a:cubicBezTo>
                  <a:pt x="18414" y="2449"/>
                  <a:pt x="18407" y="2429"/>
                  <a:pt x="18407" y="2429"/>
                </a:cubicBezTo>
                <a:cubicBezTo>
                  <a:pt x="18409" y="2427"/>
                  <a:pt x="18412" y="2426"/>
                  <a:pt x="18415" y="2426"/>
                </a:cubicBezTo>
                <a:close/>
                <a:moveTo>
                  <a:pt x="9535" y="2722"/>
                </a:moveTo>
                <a:cubicBezTo>
                  <a:pt x="9542" y="2722"/>
                  <a:pt x="9545" y="2731"/>
                  <a:pt x="9537" y="2739"/>
                </a:cubicBezTo>
                <a:cubicBezTo>
                  <a:pt x="9534" y="2745"/>
                  <a:pt x="9531" y="2747"/>
                  <a:pt x="9528" y="2747"/>
                </a:cubicBezTo>
                <a:cubicBezTo>
                  <a:pt x="9521" y="2747"/>
                  <a:pt x="9516" y="2727"/>
                  <a:pt x="9525" y="2727"/>
                </a:cubicBezTo>
                <a:cubicBezTo>
                  <a:pt x="9528" y="2724"/>
                  <a:pt x="9532" y="2722"/>
                  <a:pt x="9535" y="2722"/>
                </a:cubicBezTo>
                <a:close/>
                <a:moveTo>
                  <a:pt x="9471" y="2737"/>
                </a:moveTo>
                <a:cubicBezTo>
                  <a:pt x="9480" y="2737"/>
                  <a:pt x="9488" y="2763"/>
                  <a:pt x="9477" y="2763"/>
                </a:cubicBezTo>
                <a:cubicBezTo>
                  <a:pt x="9477" y="2764"/>
                  <a:pt x="9477" y="2765"/>
                  <a:pt x="9477" y="2765"/>
                </a:cubicBezTo>
                <a:cubicBezTo>
                  <a:pt x="9474" y="2765"/>
                  <a:pt x="9465" y="2739"/>
                  <a:pt x="9465" y="2739"/>
                </a:cubicBezTo>
                <a:cubicBezTo>
                  <a:pt x="9467" y="2737"/>
                  <a:pt x="9469" y="2737"/>
                  <a:pt x="9471" y="2737"/>
                </a:cubicBezTo>
                <a:close/>
                <a:moveTo>
                  <a:pt x="11112" y="2755"/>
                </a:moveTo>
                <a:cubicBezTo>
                  <a:pt x="11125" y="2755"/>
                  <a:pt x="11129" y="2775"/>
                  <a:pt x="11120" y="2775"/>
                </a:cubicBezTo>
                <a:cubicBezTo>
                  <a:pt x="11120" y="2778"/>
                  <a:pt x="11118" y="2780"/>
                  <a:pt x="11116" y="2780"/>
                </a:cubicBezTo>
                <a:cubicBezTo>
                  <a:pt x="11109" y="2780"/>
                  <a:pt x="11097" y="2771"/>
                  <a:pt x="11097" y="2763"/>
                </a:cubicBezTo>
                <a:cubicBezTo>
                  <a:pt x="11103" y="2757"/>
                  <a:pt x="11108" y="2755"/>
                  <a:pt x="11112" y="2755"/>
                </a:cubicBezTo>
                <a:close/>
                <a:moveTo>
                  <a:pt x="11005" y="2814"/>
                </a:moveTo>
                <a:cubicBezTo>
                  <a:pt x="11018" y="2814"/>
                  <a:pt x="11022" y="2834"/>
                  <a:pt x="11013" y="2834"/>
                </a:cubicBezTo>
                <a:cubicBezTo>
                  <a:pt x="11013" y="2842"/>
                  <a:pt x="11011" y="2844"/>
                  <a:pt x="11008" y="2844"/>
                </a:cubicBezTo>
                <a:cubicBezTo>
                  <a:pt x="11001" y="2844"/>
                  <a:pt x="10989" y="2831"/>
                  <a:pt x="10989" y="2822"/>
                </a:cubicBezTo>
                <a:cubicBezTo>
                  <a:pt x="10995" y="2816"/>
                  <a:pt x="11001" y="2814"/>
                  <a:pt x="11005" y="2814"/>
                </a:cubicBezTo>
                <a:close/>
                <a:moveTo>
                  <a:pt x="10912" y="2861"/>
                </a:moveTo>
                <a:cubicBezTo>
                  <a:pt x="10933" y="2861"/>
                  <a:pt x="10954" y="2876"/>
                  <a:pt x="10942" y="2906"/>
                </a:cubicBezTo>
                <a:lnTo>
                  <a:pt x="10882" y="2906"/>
                </a:lnTo>
                <a:cubicBezTo>
                  <a:pt x="10870" y="2876"/>
                  <a:pt x="10891" y="2861"/>
                  <a:pt x="10912" y="2861"/>
                </a:cubicBezTo>
                <a:close/>
                <a:moveTo>
                  <a:pt x="10549" y="2858"/>
                </a:moveTo>
                <a:lnTo>
                  <a:pt x="10549" y="2918"/>
                </a:lnTo>
                <a:cubicBezTo>
                  <a:pt x="10537" y="2906"/>
                  <a:pt x="10525" y="2906"/>
                  <a:pt x="10489" y="2906"/>
                </a:cubicBezTo>
                <a:cubicBezTo>
                  <a:pt x="10489" y="2858"/>
                  <a:pt x="10525" y="2858"/>
                  <a:pt x="10549" y="2858"/>
                </a:cubicBezTo>
                <a:close/>
                <a:moveTo>
                  <a:pt x="10608" y="2906"/>
                </a:moveTo>
                <a:cubicBezTo>
                  <a:pt x="10620" y="2906"/>
                  <a:pt x="10620" y="2918"/>
                  <a:pt x="10644" y="2918"/>
                </a:cubicBezTo>
                <a:cubicBezTo>
                  <a:pt x="10644" y="2941"/>
                  <a:pt x="10620" y="2941"/>
                  <a:pt x="10620" y="2965"/>
                </a:cubicBezTo>
                <a:cubicBezTo>
                  <a:pt x="10608" y="2965"/>
                  <a:pt x="10608" y="2953"/>
                  <a:pt x="10597" y="2953"/>
                </a:cubicBezTo>
                <a:cubicBezTo>
                  <a:pt x="10597" y="2918"/>
                  <a:pt x="10608" y="2918"/>
                  <a:pt x="10608" y="2906"/>
                </a:cubicBezTo>
                <a:close/>
                <a:moveTo>
                  <a:pt x="9525" y="2941"/>
                </a:moveTo>
                <a:lnTo>
                  <a:pt x="9525" y="2977"/>
                </a:lnTo>
                <a:lnTo>
                  <a:pt x="9489" y="2977"/>
                </a:lnTo>
                <a:lnTo>
                  <a:pt x="9489" y="2941"/>
                </a:lnTo>
                <a:close/>
                <a:moveTo>
                  <a:pt x="10585" y="2953"/>
                </a:moveTo>
                <a:lnTo>
                  <a:pt x="10585" y="3013"/>
                </a:lnTo>
                <a:lnTo>
                  <a:pt x="10525" y="3013"/>
                </a:lnTo>
                <a:cubicBezTo>
                  <a:pt x="10525" y="2965"/>
                  <a:pt x="10537" y="2953"/>
                  <a:pt x="10585" y="2953"/>
                </a:cubicBezTo>
                <a:close/>
                <a:moveTo>
                  <a:pt x="11716" y="3037"/>
                </a:moveTo>
                <a:cubicBezTo>
                  <a:pt x="11728" y="3037"/>
                  <a:pt x="11728" y="3072"/>
                  <a:pt x="11728" y="3084"/>
                </a:cubicBezTo>
                <a:cubicBezTo>
                  <a:pt x="11716" y="3084"/>
                  <a:pt x="11716" y="3049"/>
                  <a:pt x="11716" y="3037"/>
                </a:cubicBezTo>
                <a:close/>
                <a:moveTo>
                  <a:pt x="10430" y="3060"/>
                </a:moveTo>
                <a:lnTo>
                  <a:pt x="10430" y="3060"/>
                </a:lnTo>
                <a:cubicBezTo>
                  <a:pt x="10442" y="3072"/>
                  <a:pt x="10442" y="3084"/>
                  <a:pt x="10442" y="3096"/>
                </a:cubicBezTo>
                <a:cubicBezTo>
                  <a:pt x="10430" y="3096"/>
                  <a:pt x="10430" y="3072"/>
                  <a:pt x="10430" y="3060"/>
                </a:cubicBezTo>
                <a:close/>
                <a:moveTo>
                  <a:pt x="10199" y="3006"/>
                </a:moveTo>
                <a:cubicBezTo>
                  <a:pt x="10227" y="3006"/>
                  <a:pt x="10193" y="3091"/>
                  <a:pt x="10204" y="3132"/>
                </a:cubicBezTo>
                <a:cubicBezTo>
                  <a:pt x="10180" y="3132"/>
                  <a:pt x="10120" y="3037"/>
                  <a:pt x="10180" y="3013"/>
                </a:cubicBezTo>
                <a:cubicBezTo>
                  <a:pt x="10188" y="3008"/>
                  <a:pt x="10194" y="3006"/>
                  <a:pt x="10199" y="3006"/>
                </a:cubicBezTo>
                <a:close/>
                <a:moveTo>
                  <a:pt x="9668" y="3132"/>
                </a:moveTo>
                <a:cubicBezTo>
                  <a:pt x="9692" y="3132"/>
                  <a:pt x="9692" y="3144"/>
                  <a:pt x="9668" y="3144"/>
                </a:cubicBezTo>
                <a:cubicBezTo>
                  <a:pt x="9656" y="3144"/>
                  <a:pt x="9656" y="3132"/>
                  <a:pt x="9668" y="3132"/>
                </a:cubicBezTo>
                <a:close/>
                <a:moveTo>
                  <a:pt x="17871" y="3084"/>
                </a:moveTo>
                <a:cubicBezTo>
                  <a:pt x="17907" y="3084"/>
                  <a:pt x="17919" y="3120"/>
                  <a:pt x="17907" y="3156"/>
                </a:cubicBezTo>
                <a:cubicBezTo>
                  <a:pt x="17895" y="3162"/>
                  <a:pt x="17886" y="3164"/>
                  <a:pt x="17879" y="3164"/>
                </a:cubicBezTo>
                <a:cubicBezTo>
                  <a:pt x="17857" y="3164"/>
                  <a:pt x="17850" y="3144"/>
                  <a:pt x="17824" y="3144"/>
                </a:cubicBezTo>
                <a:cubicBezTo>
                  <a:pt x="17847" y="3120"/>
                  <a:pt x="17871" y="3120"/>
                  <a:pt x="17871" y="3084"/>
                </a:cubicBezTo>
                <a:close/>
                <a:moveTo>
                  <a:pt x="17824" y="3203"/>
                </a:moveTo>
                <a:cubicBezTo>
                  <a:pt x="17847" y="3203"/>
                  <a:pt x="17824" y="3239"/>
                  <a:pt x="17847" y="3251"/>
                </a:cubicBezTo>
                <a:cubicBezTo>
                  <a:pt x="17824" y="3251"/>
                  <a:pt x="17824" y="3215"/>
                  <a:pt x="17824" y="3203"/>
                </a:cubicBezTo>
                <a:close/>
                <a:moveTo>
                  <a:pt x="10239" y="3215"/>
                </a:moveTo>
                <a:cubicBezTo>
                  <a:pt x="10263" y="3239"/>
                  <a:pt x="10263" y="3263"/>
                  <a:pt x="10239" y="3263"/>
                </a:cubicBezTo>
                <a:cubicBezTo>
                  <a:pt x="10204" y="3251"/>
                  <a:pt x="10239" y="3251"/>
                  <a:pt x="10239" y="3215"/>
                </a:cubicBezTo>
                <a:close/>
                <a:moveTo>
                  <a:pt x="11751" y="3251"/>
                </a:moveTo>
                <a:cubicBezTo>
                  <a:pt x="11751" y="3263"/>
                  <a:pt x="11751" y="3263"/>
                  <a:pt x="11775" y="3263"/>
                </a:cubicBezTo>
                <a:cubicBezTo>
                  <a:pt x="11775" y="3278"/>
                  <a:pt x="11769" y="3283"/>
                  <a:pt x="11759" y="3283"/>
                </a:cubicBezTo>
                <a:cubicBezTo>
                  <a:pt x="11747" y="3283"/>
                  <a:pt x="11729" y="3275"/>
                  <a:pt x="11716" y="3275"/>
                </a:cubicBezTo>
                <a:cubicBezTo>
                  <a:pt x="11716" y="3251"/>
                  <a:pt x="11728" y="3251"/>
                  <a:pt x="11751" y="3251"/>
                </a:cubicBezTo>
                <a:close/>
                <a:moveTo>
                  <a:pt x="11275" y="3263"/>
                </a:moveTo>
                <a:lnTo>
                  <a:pt x="11275" y="3322"/>
                </a:lnTo>
                <a:lnTo>
                  <a:pt x="11216" y="3322"/>
                </a:lnTo>
                <a:cubicBezTo>
                  <a:pt x="11216" y="3275"/>
                  <a:pt x="11240" y="3263"/>
                  <a:pt x="11275" y="3263"/>
                </a:cubicBezTo>
                <a:close/>
                <a:moveTo>
                  <a:pt x="11299" y="3322"/>
                </a:moveTo>
                <a:cubicBezTo>
                  <a:pt x="11311" y="3322"/>
                  <a:pt x="11311" y="3334"/>
                  <a:pt x="11323" y="3334"/>
                </a:cubicBezTo>
                <a:cubicBezTo>
                  <a:pt x="11323" y="3358"/>
                  <a:pt x="11311" y="3370"/>
                  <a:pt x="11311" y="3382"/>
                </a:cubicBezTo>
                <a:cubicBezTo>
                  <a:pt x="11299" y="3382"/>
                  <a:pt x="11299" y="3370"/>
                  <a:pt x="11275" y="3370"/>
                </a:cubicBezTo>
                <a:cubicBezTo>
                  <a:pt x="11275" y="3346"/>
                  <a:pt x="11299" y="3346"/>
                  <a:pt x="11299" y="3322"/>
                </a:cubicBezTo>
                <a:close/>
                <a:moveTo>
                  <a:pt x="9812" y="3379"/>
                </a:moveTo>
                <a:cubicBezTo>
                  <a:pt x="9815" y="3379"/>
                  <a:pt x="9823" y="3394"/>
                  <a:pt x="9823" y="3394"/>
                </a:cubicBezTo>
                <a:cubicBezTo>
                  <a:pt x="9820" y="3400"/>
                  <a:pt x="9816" y="3402"/>
                  <a:pt x="9812" y="3402"/>
                </a:cubicBezTo>
                <a:cubicBezTo>
                  <a:pt x="9802" y="3402"/>
                  <a:pt x="9793" y="3382"/>
                  <a:pt x="9811" y="3382"/>
                </a:cubicBezTo>
                <a:cubicBezTo>
                  <a:pt x="9811" y="3380"/>
                  <a:pt x="9811" y="3379"/>
                  <a:pt x="9812" y="3379"/>
                </a:cubicBezTo>
                <a:close/>
                <a:moveTo>
                  <a:pt x="10949" y="3379"/>
                </a:moveTo>
                <a:cubicBezTo>
                  <a:pt x="10958" y="3379"/>
                  <a:pt x="10963" y="3394"/>
                  <a:pt x="10954" y="3394"/>
                </a:cubicBezTo>
                <a:cubicBezTo>
                  <a:pt x="10954" y="3400"/>
                  <a:pt x="10953" y="3402"/>
                  <a:pt x="10952" y="3402"/>
                </a:cubicBezTo>
                <a:cubicBezTo>
                  <a:pt x="10949" y="3402"/>
                  <a:pt x="10942" y="3382"/>
                  <a:pt x="10942" y="3382"/>
                </a:cubicBezTo>
                <a:cubicBezTo>
                  <a:pt x="10944" y="3380"/>
                  <a:pt x="10947" y="3379"/>
                  <a:pt x="10949" y="3379"/>
                </a:cubicBezTo>
                <a:close/>
                <a:moveTo>
                  <a:pt x="11185" y="3391"/>
                </a:moveTo>
                <a:cubicBezTo>
                  <a:pt x="11195" y="3391"/>
                  <a:pt x="11202" y="3418"/>
                  <a:pt x="11192" y="3418"/>
                </a:cubicBezTo>
                <a:cubicBezTo>
                  <a:pt x="11192" y="3421"/>
                  <a:pt x="11191" y="3422"/>
                  <a:pt x="11190" y="3422"/>
                </a:cubicBezTo>
                <a:cubicBezTo>
                  <a:pt x="11186" y="3422"/>
                  <a:pt x="11180" y="3411"/>
                  <a:pt x="11180" y="3394"/>
                </a:cubicBezTo>
                <a:cubicBezTo>
                  <a:pt x="11182" y="3392"/>
                  <a:pt x="11183" y="3391"/>
                  <a:pt x="11185" y="3391"/>
                </a:cubicBezTo>
                <a:close/>
                <a:moveTo>
                  <a:pt x="17859" y="3394"/>
                </a:moveTo>
                <a:cubicBezTo>
                  <a:pt x="17859" y="3418"/>
                  <a:pt x="17859" y="3418"/>
                  <a:pt x="17871" y="3418"/>
                </a:cubicBezTo>
                <a:cubicBezTo>
                  <a:pt x="17871" y="3430"/>
                  <a:pt x="17865" y="3433"/>
                  <a:pt x="17855" y="3433"/>
                </a:cubicBezTo>
                <a:cubicBezTo>
                  <a:pt x="17844" y="3433"/>
                  <a:pt x="17830" y="3430"/>
                  <a:pt x="17812" y="3430"/>
                </a:cubicBezTo>
                <a:cubicBezTo>
                  <a:pt x="17812" y="3418"/>
                  <a:pt x="17824" y="3394"/>
                  <a:pt x="17859" y="3394"/>
                </a:cubicBezTo>
                <a:close/>
                <a:moveTo>
                  <a:pt x="17362" y="3426"/>
                </a:moveTo>
                <a:cubicBezTo>
                  <a:pt x="17368" y="3426"/>
                  <a:pt x="17375" y="3427"/>
                  <a:pt x="17383" y="3430"/>
                </a:cubicBezTo>
                <a:lnTo>
                  <a:pt x="17383" y="3489"/>
                </a:lnTo>
                <a:lnTo>
                  <a:pt x="17324" y="3489"/>
                </a:lnTo>
                <a:cubicBezTo>
                  <a:pt x="17324" y="3450"/>
                  <a:pt x="17332" y="3426"/>
                  <a:pt x="17362" y="3426"/>
                </a:cubicBezTo>
                <a:close/>
                <a:moveTo>
                  <a:pt x="17395" y="3489"/>
                </a:moveTo>
                <a:cubicBezTo>
                  <a:pt x="17407" y="3489"/>
                  <a:pt x="17407" y="3501"/>
                  <a:pt x="17431" y="3501"/>
                </a:cubicBezTo>
                <a:cubicBezTo>
                  <a:pt x="17431" y="3513"/>
                  <a:pt x="17407" y="3513"/>
                  <a:pt x="17407" y="3549"/>
                </a:cubicBezTo>
                <a:cubicBezTo>
                  <a:pt x="17395" y="3549"/>
                  <a:pt x="17395" y="3537"/>
                  <a:pt x="17383" y="3537"/>
                </a:cubicBezTo>
                <a:cubicBezTo>
                  <a:pt x="17383" y="3513"/>
                  <a:pt x="17395" y="3513"/>
                  <a:pt x="17395" y="3489"/>
                </a:cubicBezTo>
                <a:close/>
                <a:moveTo>
                  <a:pt x="11226" y="3516"/>
                </a:moveTo>
                <a:cubicBezTo>
                  <a:pt x="11245" y="3516"/>
                  <a:pt x="11263" y="3531"/>
                  <a:pt x="11251" y="3560"/>
                </a:cubicBezTo>
                <a:lnTo>
                  <a:pt x="11192" y="3560"/>
                </a:lnTo>
                <a:cubicBezTo>
                  <a:pt x="11186" y="3531"/>
                  <a:pt x="11207" y="3516"/>
                  <a:pt x="11226" y="3516"/>
                </a:cubicBezTo>
                <a:close/>
                <a:moveTo>
                  <a:pt x="12466" y="3549"/>
                </a:moveTo>
                <a:cubicBezTo>
                  <a:pt x="12478" y="3549"/>
                  <a:pt x="12478" y="3560"/>
                  <a:pt x="12466" y="3560"/>
                </a:cubicBezTo>
                <a:cubicBezTo>
                  <a:pt x="12442" y="3560"/>
                  <a:pt x="12454" y="3549"/>
                  <a:pt x="12466" y="3549"/>
                </a:cubicBezTo>
                <a:close/>
                <a:moveTo>
                  <a:pt x="17063" y="3545"/>
                </a:moveTo>
                <a:cubicBezTo>
                  <a:pt x="17077" y="3545"/>
                  <a:pt x="17083" y="3560"/>
                  <a:pt x="17074" y="3560"/>
                </a:cubicBezTo>
                <a:cubicBezTo>
                  <a:pt x="17069" y="3563"/>
                  <a:pt x="17065" y="3564"/>
                  <a:pt x="17061" y="3564"/>
                </a:cubicBezTo>
                <a:cubicBezTo>
                  <a:pt x="17046" y="3564"/>
                  <a:pt x="17040" y="3549"/>
                  <a:pt x="17050" y="3549"/>
                </a:cubicBezTo>
                <a:cubicBezTo>
                  <a:pt x="17055" y="3546"/>
                  <a:pt x="17059" y="3545"/>
                  <a:pt x="17063" y="3545"/>
                </a:cubicBezTo>
                <a:close/>
                <a:moveTo>
                  <a:pt x="9889" y="3557"/>
                </a:moveTo>
                <a:cubicBezTo>
                  <a:pt x="9898" y="3557"/>
                  <a:pt x="9904" y="3572"/>
                  <a:pt x="9894" y="3572"/>
                </a:cubicBezTo>
                <a:cubicBezTo>
                  <a:pt x="9892" y="3575"/>
                  <a:pt x="9889" y="3576"/>
                  <a:pt x="9887" y="3576"/>
                </a:cubicBezTo>
                <a:cubicBezTo>
                  <a:pt x="9878" y="3576"/>
                  <a:pt x="9873" y="3560"/>
                  <a:pt x="9882" y="3560"/>
                </a:cubicBezTo>
                <a:cubicBezTo>
                  <a:pt x="9885" y="3558"/>
                  <a:pt x="9887" y="3557"/>
                  <a:pt x="9889" y="3557"/>
                </a:cubicBezTo>
                <a:close/>
                <a:moveTo>
                  <a:pt x="17301" y="3557"/>
                </a:moveTo>
                <a:cubicBezTo>
                  <a:pt x="17315" y="3557"/>
                  <a:pt x="17321" y="3572"/>
                  <a:pt x="17312" y="3572"/>
                </a:cubicBezTo>
                <a:cubicBezTo>
                  <a:pt x="17307" y="3575"/>
                  <a:pt x="17303" y="3576"/>
                  <a:pt x="17299" y="3576"/>
                </a:cubicBezTo>
                <a:cubicBezTo>
                  <a:pt x="17284" y="3576"/>
                  <a:pt x="17278" y="3560"/>
                  <a:pt x="17288" y="3560"/>
                </a:cubicBezTo>
                <a:cubicBezTo>
                  <a:pt x="17293" y="3558"/>
                  <a:pt x="17297" y="3557"/>
                  <a:pt x="17301" y="3557"/>
                </a:cubicBezTo>
                <a:close/>
                <a:moveTo>
                  <a:pt x="12168" y="3608"/>
                </a:moveTo>
                <a:cubicBezTo>
                  <a:pt x="12204" y="3608"/>
                  <a:pt x="12180" y="3644"/>
                  <a:pt x="12180" y="3680"/>
                </a:cubicBezTo>
                <a:cubicBezTo>
                  <a:pt x="12144" y="3680"/>
                  <a:pt x="12109" y="3680"/>
                  <a:pt x="12097" y="3668"/>
                </a:cubicBezTo>
                <a:cubicBezTo>
                  <a:pt x="12086" y="3631"/>
                  <a:pt x="12099" y="3624"/>
                  <a:pt x="12116" y="3624"/>
                </a:cubicBezTo>
                <a:cubicBezTo>
                  <a:pt x="12126" y="3624"/>
                  <a:pt x="12137" y="3626"/>
                  <a:pt x="12147" y="3626"/>
                </a:cubicBezTo>
                <a:cubicBezTo>
                  <a:pt x="12159" y="3626"/>
                  <a:pt x="12168" y="3623"/>
                  <a:pt x="12168" y="3608"/>
                </a:cubicBezTo>
                <a:close/>
                <a:moveTo>
                  <a:pt x="12156" y="3715"/>
                </a:moveTo>
                <a:cubicBezTo>
                  <a:pt x="12168" y="3715"/>
                  <a:pt x="12168" y="3727"/>
                  <a:pt x="12156" y="3727"/>
                </a:cubicBezTo>
                <a:cubicBezTo>
                  <a:pt x="12132" y="3727"/>
                  <a:pt x="12144" y="3715"/>
                  <a:pt x="12156" y="3715"/>
                </a:cubicBezTo>
                <a:close/>
                <a:moveTo>
                  <a:pt x="17333" y="3683"/>
                </a:moveTo>
                <a:cubicBezTo>
                  <a:pt x="17353" y="3683"/>
                  <a:pt x="17377" y="3697"/>
                  <a:pt x="17371" y="3727"/>
                </a:cubicBezTo>
                <a:lnTo>
                  <a:pt x="17312" y="3727"/>
                </a:lnTo>
                <a:cubicBezTo>
                  <a:pt x="17294" y="3697"/>
                  <a:pt x="17312" y="3683"/>
                  <a:pt x="17333" y="3683"/>
                </a:cubicBezTo>
                <a:close/>
                <a:moveTo>
                  <a:pt x="15986" y="3724"/>
                </a:moveTo>
                <a:cubicBezTo>
                  <a:pt x="15998" y="3724"/>
                  <a:pt x="16009" y="3739"/>
                  <a:pt x="15990" y="3739"/>
                </a:cubicBezTo>
                <a:cubicBezTo>
                  <a:pt x="15988" y="3741"/>
                  <a:pt x="15986" y="3742"/>
                  <a:pt x="15984" y="3742"/>
                </a:cubicBezTo>
                <a:cubicBezTo>
                  <a:pt x="15978" y="3742"/>
                  <a:pt x="15978" y="3727"/>
                  <a:pt x="15978" y="3727"/>
                </a:cubicBezTo>
                <a:cubicBezTo>
                  <a:pt x="15981" y="3725"/>
                  <a:pt x="15983" y="3724"/>
                  <a:pt x="15986" y="3724"/>
                </a:cubicBezTo>
                <a:close/>
                <a:moveTo>
                  <a:pt x="11454" y="3799"/>
                </a:moveTo>
                <a:cubicBezTo>
                  <a:pt x="11478" y="3799"/>
                  <a:pt x="11478" y="3811"/>
                  <a:pt x="11454" y="3811"/>
                </a:cubicBezTo>
                <a:cubicBezTo>
                  <a:pt x="11430" y="3811"/>
                  <a:pt x="11442" y="3799"/>
                  <a:pt x="11454" y="3799"/>
                </a:cubicBezTo>
                <a:close/>
                <a:moveTo>
                  <a:pt x="18276" y="3751"/>
                </a:moveTo>
                <a:cubicBezTo>
                  <a:pt x="18300" y="3751"/>
                  <a:pt x="18288" y="3799"/>
                  <a:pt x="18288" y="3834"/>
                </a:cubicBezTo>
                <a:cubicBezTo>
                  <a:pt x="18240" y="3834"/>
                  <a:pt x="18217" y="3834"/>
                  <a:pt x="18205" y="3811"/>
                </a:cubicBezTo>
                <a:cubicBezTo>
                  <a:pt x="18190" y="3781"/>
                  <a:pt x="18202" y="3776"/>
                  <a:pt x="18220" y="3776"/>
                </a:cubicBezTo>
                <a:cubicBezTo>
                  <a:pt x="18229" y="3776"/>
                  <a:pt x="18240" y="3777"/>
                  <a:pt x="18250" y="3777"/>
                </a:cubicBezTo>
                <a:cubicBezTo>
                  <a:pt x="18267" y="3777"/>
                  <a:pt x="18281" y="3773"/>
                  <a:pt x="18276" y="3751"/>
                </a:cubicBezTo>
                <a:close/>
                <a:moveTo>
                  <a:pt x="18270" y="3867"/>
                </a:moveTo>
                <a:cubicBezTo>
                  <a:pt x="18276" y="3867"/>
                  <a:pt x="18274" y="3882"/>
                  <a:pt x="18264" y="3882"/>
                </a:cubicBezTo>
                <a:cubicBezTo>
                  <a:pt x="18240" y="3882"/>
                  <a:pt x="18240" y="3870"/>
                  <a:pt x="18264" y="3870"/>
                </a:cubicBezTo>
                <a:cubicBezTo>
                  <a:pt x="18267" y="3868"/>
                  <a:pt x="18268" y="3867"/>
                  <a:pt x="18270" y="3867"/>
                </a:cubicBezTo>
                <a:close/>
                <a:moveTo>
                  <a:pt x="12668" y="3846"/>
                </a:moveTo>
                <a:cubicBezTo>
                  <a:pt x="12674" y="3882"/>
                  <a:pt x="12653" y="3900"/>
                  <a:pt x="12631" y="3900"/>
                </a:cubicBezTo>
                <a:cubicBezTo>
                  <a:pt x="12609" y="3900"/>
                  <a:pt x="12585" y="3882"/>
                  <a:pt x="12585" y="3846"/>
                </a:cubicBezTo>
                <a:close/>
                <a:moveTo>
                  <a:pt x="17562" y="3965"/>
                </a:moveTo>
                <a:cubicBezTo>
                  <a:pt x="17574" y="3965"/>
                  <a:pt x="17574" y="3977"/>
                  <a:pt x="17562" y="3977"/>
                </a:cubicBezTo>
                <a:cubicBezTo>
                  <a:pt x="17550" y="3977"/>
                  <a:pt x="17550" y="3965"/>
                  <a:pt x="17562" y="3965"/>
                </a:cubicBezTo>
                <a:close/>
                <a:moveTo>
                  <a:pt x="9930" y="3953"/>
                </a:moveTo>
                <a:lnTo>
                  <a:pt x="9930" y="3989"/>
                </a:lnTo>
                <a:lnTo>
                  <a:pt x="9894" y="3989"/>
                </a:lnTo>
                <a:lnTo>
                  <a:pt x="9894" y="3953"/>
                </a:lnTo>
                <a:close/>
                <a:moveTo>
                  <a:pt x="12454" y="3965"/>
                </a:moveTo>
                <a:cubicBezTo>
                  <a:pt x="12466" y="3977"/>
                  <a:pt x="12466" y="3989"/>
                  <a:pt x="12454" y="4001"/>
                </a:cubicBezTo>
                <a:cubicBezTo>
                  <a:pt x="12430" y="3989"/>
                  <a:pt x="12430" y="3965"/>
                  <a:pt x="12454" y="3965"/>
                </a:cubicBezTo>
                <a:close/>
                <a:moveTo>
                  <a:pt x="8694" y="4003"/>
                </a:moveTo>
                <a:cubicBezTo>
                  <a:pt x="8698" y="4003"/>
                  <a:pt x="8703" y="4017"/>
                  <a:pt x="8703" y="4025"/>
                </a:cubicBezTo>
                <a:cubicBezTo>
                  <a:pt x="8701" y="4027"/>
                  <a:pt x="8699" y="4028"/>
                  <a:pt x="8697" y="4028"/>
                </a:cubicBezTo>
                <a:cubicBezTo>
                  <a:pt x="8688" y="4028"/>
                  <a:pt x="8682" y="4013"/>
                  <a:pt x="8692" y="4013"/>
                </a:cubicBezTo>
                <a:cubicBezTo>
                  <a:pt x="8692" y="4006"/>
                  <a:pt x="8693" y="4003"/>
                  <a:pt x="8694" y="4003"/>
                </a:cubicBezTo>
                <a:close/>
                <a:moveTo>
                  <a:pt x="12228" y="4025"/>
                </a:moveTo>
                <a:cubicBezTo>
                  <a:pt x="12252" y="4025"/>
                  <a:pt x="12252" y="4049"/>
                  <a:pt x="12252" y="4072"/>
                </a:cubicBezTo>
                <a:cubicBezTo>
                  <a:pt x="12228" y="4072"/>
                  <a:pt x="12228" y="4037"/>
                  <a:pt x="12228" y="4025"/>
                </a:cubicBezTo>
                <a:close/>
                <a:moveTo>
                  <a:pt x="11333" y="4064"/>
                </a:moveTo>
                <a:cubicBezTo>
                  <a:pt x="11344" y="4064"/>
                  <a:pt x="11353" y="4084"/>
                  <a:pt x="11335" y="4084"/>
                </a:cubicBezTo>
                <a:cubicBezTo>
                  <a:pt x="11332" y="4087"/>
                  <a:pt x="11330" y="4088"/>
                  <a:pt x="11328" y="4088"/>
                </a:cubicBezTo>
                <a:cubicBezTo>
                  <a:pt x="11319" y="4088"/>
                  <a:pt x="11313" y="4072"/>
                  <a:pt x="11323" y="4072"/>
                </a:cubicBezTo>
                <a:cubicBezTo>
                  <a:pt x="11326" y="4067"/>
                  <a:pt x="11330" y="4064"/>
                  <a:pt x="11333" y="4064"/>
                </a:cubicBezTo>
                <a:close/>
                <a:moveTo>
                  <a:pt x="11857" y="4049"/>
                </a:moveTo>
                <a:cubicBezTo>
                  <a:pt x="11873" y="4049"/>
                  <a:pt x="11891" y="4058"/>
                  <a:pt x="11906" y="4072"/>
                </a:cubicBezTo>
                <a:cubicBezTo>
                  <a:pt x="11906" y="4096"/>
                  <a:pt x="11871" y="4108"/>
                  <a:pt x="11835" y="4108"/>
                </a:cubicBezTo>
                <a:cubicBezTo>
                  <a:pt x="11821" y="4066"/>
                  <a:pt x="11836" y="4049"/>
                  <a:pt x="11857" y="4049"/>
                </a:cubicBezTo>
                <a:close/>
                <a:moveTo>
                  <a:pt x="16038" y="4096"/>
                </a:moveTo>
                <a:lnTo>
                  <a:pt x="16038" y="4144"/>
                </a:lnTo>
                <a:lnTo>
                  <a:pt x="16014" y="4144"/>
                </a:lnTo>
                <a:lnTo>
                  <a:pt x="16014" y="4096"/>
                </a:lnTo>
                <a:close/>
                <a:moveTo>
                  <a:pt x="11478" y="4096"/>
                </a:moveTo>
                <a:cubicBezTo>
                  <a:pt x="11456" y="4107"/>
                  <a:pt x="11474" y="4157"/>
                  <a:pt x="11432" y="4157"/>
                </a:cubicBezTo>
                <a:cubicBezTo>
                  <a:pt x="11428" y="4157"/>
                  <a:pt x="11423" y="4157"/>
                  <a:pt x="11418" y="4156"/>
                </a:cubicBezTo>
                <a:cubicBezTo>
                  <a:pt x="11418" y="4108"/>
                  <a:pt x="11430" y="4096"/>
                  <a:pt x="11478" y="4096"/>
                </a:cubicBezTo>
                <a:close/>
                <a:moveTo>
                  <a:pt x="12651" y="4129"/>
                </a:moveTo>
                <a:cubicBezTo>
                  <a:pt x="12672" y="4129"/>
                  <a:pt x="12699" y="4160"/>
                  <a:pt x="12662" y="4160"/>
                </a:cubicBezTo>
                <a:cubicBezTo>
                  <a:pt x="12655" y="4160"/>
                  <a:pt x="12645" y="4159"/>
                  <a:pt x="12633" y="4156"/>
                </a:cubicBezTo>
                <a:cubicBezTo>
                  <a:pt x="12633" y="4136"/>
                  <a:pt x="12641" y="4129"/>
                  <a:pt x="12651" y="4129"/>
                </a:cubicBezTo>
                <a:close/>
                <a:moveTo>
                  <a:pt x="17445" y="4223"/>
                </a:moveTo>
                <a:cubicBezTo>
                  <a:pt x="17448" y="4223"/>
                  <a:pt x="17455" y="4234"/>
                  <a:pt x="17455" y="4251"/>
                </a:cubicBezTo>
                <a:cubicBezTo>
                  <a:pt x="17453" y="4253"/>
                  <a:pt x="17451" y="4253"/>
                  <a:pt x="17450" y="4253"/>
                </a:cubicBezTo>
                <a:cubicBezTo>
                  <a:pt x="17440" y="4253"/>
                  <a:pt x="17432" y="4227"/>
                  <a:pt x="17443" y="4227"/>
                </a:cubicBezTo>
                <a:cubicBezTo>
                  <a:pt x="17443" y="4224"/>
                  <a:pt x="17444" y="4223"/>
                  <a:pt x="17445" y="4223"/>
                </a:cubicBezTo>
                <a:close/>
                <a:moveTo>
                  <a:pt x="17972" y="4199"/>
                </a:moveTo>
                <a:cubicBezTo>
                  <a:pt x="17983" y="4199"/>
                  <a:pt x="17995" y="4204"/>
                  <a:pt x="18002" y="4215"/>
                </a:cubicBezTo>
                <a:cubicBezTo>
                  <a:pt x="18002" y="4251"/>
                  <a:pt x="17978" y="4263"/>
                  <a:pt x="17931" y="4263"/>
                </a:cubicBezTo>
                <a:cubicBezTo>
                  <a:pt x="17923" y="4223"/>
                  <a:pt x="17948" y="4199"/>
                  <a:pt x="17972" y="4199"/>
                </a:cubicBezTo>
                <a:close/>
                <a:moveTo>
                  <a:pt x="12206" y="4282"/>
                </a:moveTo>
                <a:cubicBezTo>
                  <a:pt x="12209" y="4282"/>
                  <a:pt x="12216" y="4293"/>
                  <a:pt x="12216" y="4311"/>
                </a:cubicBezTo>
                <a:cubicBezTo>
                  <a:pt x="12214" y="4312"/>
                  <a:pt x="12212" y="4313"/>
                  <a:pt x="12211" y="4313"/>
                </a:cubicBezTo>
                <a:cubicBezTo>
                  <a:pt x="12201" y="4313"/>
                  <a:pt x="12194" y="4287"/>
                  <a:pt x="12204" y="4287"/>
                </a:cubicBezTo>
                <a:cubicBezTo>
                  <a:pt x="12204" y="4284"/>
                  <a:pt x="12205" y="4282"/>
                  <a:pt x="12206" y="4282"/>
                </a:cubicBezTo>
                <a:close/>
                <a:moveTo>
                  <a:pt x="17552" y="4260"/>
                </a:moveTo>
                <a:cubicBezTo>
                  <a:pt x="17558" y="4260"/>
                  <a:pt x="17565" y="4261"/>
                  <a:pt x="17574" y="4263"/>
                </a:cubicBezTo>
                <a:cubicBezTo>
                  <a:pt x="17563" y="4274"/>
                  <a:pt x="17572" y="4324"/>
                  <a:pt x="17529" y="4324"/>
                </a:cubicBezTo>
                <a:cubicBezTo>
                  <a:pt x="17524" y="4324"/>
                  <a:pt x="17519" y="4324"/>
                  <a:pt x="17514" y="4322"/>
                </a:cubicBezTo>
                <a:cubicBezTo>
                  <a:pt x="17514" y="4283"/>
                  <a:pt x="17522" y="4260"/>
                  <a:pt x="17552" y="4260"/>
                </a:cubicBezTo>
                <a:close/>
                <a:moveTo>
                  <a:pt x="10549" y="4287"/>
                </a:moveTo>
                <a:lnTo>
                  <a:pt x="10549" y="4334"/>
                </a:lnTo>
                <a:lnTo>
                  <a:pt x="10525" y="4334"/>
                </a:lnTo>
                <a:lnTo>
                  <a:pt x="10525" y="4287"/>
                </a:lnTo>
                <a:close/>
                <a:moveTo>
                  <a:pt x="9294" y="4331"/>
                </a:moveTo>
                <a:cubicBezTo>
                  <a:pt x="9303" y="4331"/>
                  <a:pt x="9308" y="4346"/>
                  <a:pt x="9299" y="4346"/>
                </a:cubicBezTo>
                <a:cubicBezTo>
                  <a:pt x="9299" y="4354"/>
                  <a:pt x="9298" y="4356"/>
                  <a:pt x="9296" y="4356"/>
                </a:cubicBezTo>
                <a:cubicBezTo>
                  <a:pt x="9293" y="4356"/>
                  <a:pt x="9287" y="4343"/>
                  <a:pt x="9287" y="4334"/>
                </a:cubicBezTo>
                <a:cubicBezTo>
                  <a:pt x="9289" y="4332"/>
                  <a:pt x="9292" y="4331"/>
                  <a:pt x="9294" y="4331"/>
                </a:cubicBezTo>
                <a:close/>
                <a:moveTo>
                  <a:pt x="16657" y="4453"/>
                </a:moveTo>
                <a:lnTo>
                  <a:pt x="16657" y="4501"/>
                </a:lnTo>
                <a:lnTo>
                  <a:pt x="16621" y="4501"/>
                </a:lnTo>
                <a:lnTo>
                  <a:pt x="16621" y="4453"/>
                </a:lnTo>
                <a:close/>
                <a:moveTo>
                  <a:pt x="10537" y="4549"/>
                </a:moveTo>
                <a:cubicBezTo>
                  <a:pt x="10561" y="4549"/>
                  <a:pt x="10549" y="4584"/>
                  <a:pt x="10537" y="4584"/>
                </a:cubicBezTo>
                <a:cubicBezTo>
                  <a:pt x="10501" y="4573"/>
                  <a:pt x="10537" y="4573"/>
                  <a:pt x="10537" y="4549"/>
                </a:cubicBezTo>
                <a:close/>
                <a:moveTo>
                  <a:pt x="9299" y="4549"/>
                </a:moveTo>
                <a:cubicBezTo>
                  <a:pt x="9311" y="4573"/>
                  <a:pt x="9299" y="4608"/>
                  <a:pt x="9275" y="4608"/>
                </a:cubicBezTo>
                <a:lnTo>
                  <a:pt x="9275" y="4549"/>
                </a:lnTo>
                <a:close/>
                <a:moveTo>
                  <a:pt x="15150" y="4582"/>
                </a:moveTo>
                <a:cubicBezTo>
                  <a:pt x="15162" y="4582"/>
                  <a:pt x="15177" y="4608"/>
                  <a:pt x="15157" y="4608"/>
                </a:cubicBezTo>
                <a:cubicBezTo>
                  <a:pt x="15157" y="4610"/>
                  <a:pt x="15156" y="4611"/>
                  <a:pt x="15156" y="4611"/>
                </a:cubicBezTo>
                <a:cubicBezTo>
                  <a:pt x="15153" y="4611"/>
                  <a:pt x="15145" y="4584"/>
                  <a:pt x="15145" y="4584"/>
                </a:cubicBezTo>
                <a:cubicBezTo>
                  <a:pt x="15146" y="4583"/>
                  <a:pt x="15148" y="4582"/>
                  <a:pt x="15150" y="4582"/>
                </a:cubicBezTo>
                <a:close/>
                <a:moveTo>
                  <a:pt x="15157" y="4620"/>
                </a:moveTo>
                <a:lnTo>
                  <a:pt x="15157" y="4668"/>
                </a:lnTo>
                <a:lnTo>
                  <a:pt x="15133" y="4668"/>
                </a:lnTo>
                <a:lnTo>
                  <a:pt x="15133" y="4620"/>
                </a:lnTo>
                <a:close/>
                <a:moveTo>
                  <a:pt x="16633" y="4692"/>
                </a:moveTo>
                <a:cubicBezTo>
                  <a:pt x="16669" y="4703"/>
                  <a:pt x="16669" y="4739"/>
                  <a:pt x="16633" y="4739"/>
                </a:cubicBezTo>
                <a:cubicBezTo>
                  <a:pt x="16609" y="4727"/>
                  <a:pt x="16633" y="4727"/>
                  <a:pt x="16633" y="4692"/>
                </a:cubicBezTo>
                <a:close/>
                <a:moveTo>
                  <a:pt x="10651" y="4935"/>
                </a:moveTo>
                <a:cubicBezTo>
                  <a:pt x="10675" y="4935"/>
                  <a:pt x="10700" y="4951"/>
                  <a:pt x="10680" y="4977"/>
                </a:cubicBezTo>
                <a:lnTo>
                  <a:pt x="10656" y="4977"/>
                </a:lnTo>
                <a:cubicBezTo>
                  <a:pt x="10656" y="4965"/>
                  <a:pt x="10644" y="4965"/>
                  <a:pt x="10620" y="4965"/>
                </a:cubicBezTo>
                <a:cubicBezTo>
                  <a:pt x="10615" y="4945"/>
                  <a:pt x="10633" y="4935"/>
                  <a:pt x="10651" y="4935"/>
                </a:cubicBezTo>
                <a:close/>
                <a:moveTo>
                  <a:pt x="9823" y="5037"/>
                </a:moveTo>
                <a:lnTo>
                  <a:pt x="9823" y="5096"/>
                </a:lnTo>
                <a:lnTo>
                  <a:pt x="9787" y="5096"/>
                </a:lnTo>
                <a:cubicBezTo>
                  <a:pt x="9787" y="5049"/>
                  <a:pt x="9787" y="5037"/>
                  <a:pt x="9823" y="5037"/>
                </a:cubicBezTo>
                <a:close/>
                <a:moveTo>
                  <a:pt x="12041" y="4971"/>
                </a:moveTo>
                <a:cubicBezTo>
                  <a:pt x="12051" y="4971"/>
                  <a:pt x="12062" y="4973"/>
                  <a:pt x="12073" y="4977"/>
                </a:cubicBezTo>
                <a:cubicBezTo>
                  <a:pt x="12073" y="5001"/>
                  <a:pt x="12049" y="5025"/>
                  <a:pt x="12037" y="5025"/>
                </a:cubicBezTo>
                <a:cubicBezTo>
                  <a:pt x="12013" y="5025"/>
                  <a:pt x="12025" y="5096"/>
                  <a:pt x="12013" y="5096"/>
                </a:cubicBezTo>
                <a:cubicBezTo>
                  <a:pt x="11929" y="5075"/>
                  <a:pt x="11966" y="4971"/>
                  <a:pt x="12041" y="4971"/>
                </a:cubicBezTo>
                <a:close/>
                <a:moveTo>
                  <a:pt x="16757" y="5094"/>
                </a:moveTo>
                <a:cubicBezTo>
                  <a:pt x="16776" y="5094"/>
                  <a:pt x="16803" y="5115"/>
                  <a:pt x="16788" y="5144"/>
                </a:cubicBezTo>
                <a:lnTo>
                  <a:pt x="16752" y="5144"/>
                </a:lnTo>
                <a:cubicBezTo>
                  <a:pt x="16752" y="5120"/>
                  <a:pt x="16752" y="5120"/>
                  <a:pt x="16740" y="5120"/>
                </a:cubicBezTo>
                <a:cubicBezTo>
                  <a:pt x="16736" y="5102"/>
                  <a:pt x="16745" y="5094"/>
                  <a:pt x="16757" y="5094"/>
                </a:cubicBezTo>
                <a:close/>
                <a:moveTo>
                  <a:pt x="12159" y="5140"/>
                </a:moveTo>
                <a:cubicBezTo>
                  <a:pt x="12163" y="5140"/>
                  <a:pt x="12168" y="5160"/>
                  <a:pt x="12168" y="5168"/>
                </a:cubicBezTo>
                <a:cubicBezTo>
                  <a:pt x="12166" y="5170"/>
                  <a:pt x="12163" y="5171"/>
                  <a:pt x="12161" y="5171"/>
                </a:cubicBezTo>
                <a:cubicBezTo>
                  <a:pt x="12152" y="5171"/>
                  <a:pt x="12147" y="5156"/>
                  <a:pt x="12156" y="5156"/>
                </a:cubicBezTo>
                <a:cubicBezTo>
                  <a:pt x="12156" y="5145"/>
                  <a:pt x="12157" y="5140"/>
                  <a:pt x="12159" y="5140"/>
                </a:cubicBezTo>
                <a:close/>
                <a:moveTo>
                  <a:pt x="12025" y="5144"/>
                </a:moveTo>
                <a:lnTo>
                  <a:pt x="12025" y="5180"/>
                </a:lnTo>
                <a:lnTo>
                  <a:pt x="11990" y="5180"/>
                </a:lnTo>
                <a:lnTo>
                  <a:pt x="11990" y="5144"/>
                </a:lnTo>
                <a:close/>
                <a:moveTo>
                  <a:pt x="9434" y="5148"/>
                </a:moveTo>
                <a:cubicBezTo>
                  <a:pt x="9455" y="5148"/>
                  <a:pt x="9460" y="5168"/>
                  <a:pt x="9477" y="5168"/>
                </a:cubicBezTo>
                <a:cubicBezTo>
                  <a:pt x="9477" y="5190"/>
                  <a:pt x="9453" y="5202"/>
                  <a:pt x="9432" y="5202"/>
                </a:cubicBezTo>
                <a:cubicBezTo>
                  <a:pt x="9408" y="5202"/>
                  <a:pt x="9387" y="5187"/>
                  <a:pt x="9406" y="5156"/>
                </a:cubicBezTo>
                <a:cubicBezTo>
                  <a:pt x="9418" y="5150"/>
                  <a:pt x="9427" y="5148"/>
                  <a:pt x="9434" y="5148"/>
                </a:cubicBezTo>
                <a:close/>
                <a:moveTo>
                  <a:pt x="15919" y="5204"/>
                </a:moveTo>
                <a:lnTo>
                  <a:pt x="15919" y="5263"/>
                </a:lnTo>
                <a:lnTo>
                  <a:pt x="15895" y="5263"/>
                </a:lnTo>
                <a:cubicBezTo>
                  <a:pt x="15883" y="5215"/>
                  <a:pt x="15895" y="5204"/>
                  <a:pt x="15919" y="5204"/>
                </a:cubicBezTo>
                <a:close/>
                <a:moveTo>
                  <a:pt x="18140" y="5138"/>
                </a:moveTo>
                <a:cubicBezTo>
                  <a:pt x="18149" y="5138"/>
                  <a:pt x="18159" y="5140"/>
                  <a:pt x="18169" y="5144"/>
                </a:cubicBezTo>
                <a:cubicBezTo>
                  <a:pt x="18169" y="5168"/>
                  <a:pt x="18157" y="5180"/>
                  <a:pt x="18145" y="5180"/>
                </a:cubicBezTo>
                <a:cubicBezTo>
                  <a:pt x="18109" y="5180"/>
                  <a:pt x="18121" y="5263"/>
                  <a:pt x="18109" y="5263"/>
                </a:cubicBezTo>
                <a:cubicBezTo>
                  <a:pt x="18036" y="5242"/>
                  <a:pt x="18073" y="5138"/>
                  <a:pt x="18140" y="5138"/>
                </a:cubicBezTo>
                <a:close/>
                <a:moveTo>
                  <a:pt x="11166" y="5356"/>
                </a:moveTo>
                <a:cubicBezTo>
                  <a:pt x="11183" y="5356"/>
                  <a:pt x="11190" y="5382"/>
                  <a:pt x="11180" y="5382"/>
                </a:cubicBezTo>
                <a:cubicBezTo>
                  <a:pt x="11180" y="5384"/>
                  <a:pt x="11179" y="5385"/>
                  <a:pt x="11179" y="5385"/>
                </a:cubicBezTo>
                <a:cubicBezTo>
                  <a:pt x="11174" y="5385"/>
                  <a:pt x="11156" y="5358"/>
                  <a:pt x="11156" y="5358"/>
                </a:cubicBezTo>
                <a:cubicBezTo>
                  <a:pt x="11160" y="5357"/>
                  <a:pt x="11163" y="5356"/>
                  <a:pt x="11166" y="5356"/>
                </a:cubicBezTo>
                <a:close/>
                <a:moveTo>
                  <a:pt x="11635" y="5404"/>
                </a:moveTo>
                <a:cubicBezTo>
                  <a:pt x="11676" y="5404"/>
                  <a:pt x="11656" y="5456"/>
                  <a:pt x="11656" y="5477"/>
                </a:cubicBezTo>
                <a:cubicBezTo>
                  <a:pt x="11621" y="5477"/>
                  <a:pt x="11621" y="5454"/>
                  <a:pt x="11621" y="5406"/>
                </a:cubicBezTo>
                <a:cubicBezTo>
                  <a:pt x="11626" y="5405"/>
                  <a:pt x="11630" y="5404"/>
                  <a:pt x="11635" y="5404"/>
                </a:cubicBezTo>
                <a:close/>
                <a:moveTo>
                  <a:pt x="17271" y="5522"/>
                </a:moveTo>
                <a:cubicBezTo>
                  <a:pt x="17280" y="5522"/>
                  <a:pt x="17285" y="5537"/>
                  <a:pt x="17276" y="5537"/>
                </a:cubicBezTo>
                <a:cubicBezTo>
                  <a:pt x="17276" y="5543"/>
                  <a:pt x="17275" y="5545"/>
                  <a:pt x="17274" y="5545"/>
                </a:cubicBezTo>
                <a:cubicBezTo>
                  <a:pt x="17271" y="5545"/>
                  <a:pt x="17264" y="5525"/>
                  <a:pt x="17264" y="5525"/>
                </a:cubicBezTo>
                <a:cubicBezTo>
                  <a:pt x="17266" y="5523"/>
                  <a:pt x="17269" y="5522"/>
                  <a:pt x="17271" y="5522"/>
                </a:cubicBezTo>
                <a:close/>
                <a:moveTo>
                  <a:pt x="11078" y="5535"/>
                </a:moveTo>
                <a:cubicBezTo>
                  <a:pt x="11088" y="5535"/>
                  <a:pt x="11095" y="5561"/>
                  <a:pt x="11085" y="5561"/>
                </a:cubicBezTo>
                <a:cubicBezTo>
                  <a:pt x="11083" y="5562"/>
                  <a:pt x="11081" y="5563"/>
                  <a:pt x="11080" y="5563"/>
                </a:cubicBezTo>
                <a:cubicBezTo>
                  <a:pt x="11070" y="5563"/>
                  <a:pt x="11063" y="5537"/>
                  <a:pt x="11073" y="5537"/>
                </a:cubicBezTo>
                <a:cubicBezTo>
                  <a:pt x="11075" y="5535"/>
                  <a:pt x="11076" y="5535"/>
                  <a:pt x="11078" y="5535"/>
                </a:cubicBezTo>
                <a:close/>
                <a:moveTo>
                  <a:pt x="17750" y="5555"/>
                </a:moveTo>
                <a:cubicBezTo>
                  <a:pt x="17777" y="5555"/>
                  <a:pt x="17752" y="5602"/>
                  <a:pt x="17752" y="5632"/>
                </a:cubicBezTo>
                <a:cubicBezTo>
                  <a:pt x="17740" y="5632"/>
                  <a:pt x="17728" y="5596"/>
                  <a:pt x="17728" y="5561"/>
                </a:cubicBezTo>
                <a:cubicBezTo>
                  <a:pt x="17738" y="5557"/>
                  <a:pt x="17745" y="5555"/>
                  <a:pt x="17750" y="5555"/>
                </a:cubicBezTo>
                <a:close/>
                <a:moveTo>
                  <a:pt x="17182" y="5700"/>
                </a:moveTo>
                <a:cubicBezTo>
                  <a:pt x="17196" y="5700"/>
                  <a:pt x="17202" y="5716"/>
                  <a:pt x="17193" y="5716"/>
                </a:cubicBezTo>
                <a:cubicBezTo>
                  <a:pt x="17193" y="5721"/>
                  <a:pt x="17191" y="5724"/>
                  <a:pt x="17189" y="5724"/>
                </a:cubicBezTo>
                <a:cubicBezTo>
                  <a:pt x="17182" y="5724"/>
                  <a:pt x="17169" y="5704"/>
                  <a:pt x="17169" y="5704"/>
                </a:cubicBezTo>
                <a:cubicBezTo>
                  <a:pt x="17174" y="5701"/>
                  <a:pt x="17178" y="5700"/>
                  <a:pt x="17182" y="5700"/>
                </a:cubicBezTo>
                <a:close/>
                <a:moveTo>
                  <a:pt x="9004" y="5865"/>
                </a:moveTo>
                <a:cubicBezTo>
                  <a:pt x="9007" y="5865"/>
                  <a:pt x="9013" y="5874"/>
                  <a:pt x="9013" y="5882"/>
                </a:cubicBezTo>
                <a:cubicBezTo>
                  <a:pt x="9011" y="5885"/>
                  <a:pt x="9008" y="5886"/>
                  <a:pt x="9006" y="5886"/>
                </a:cubicBezTo>
                <a:cubicBezTo>
                  <a:pt x="8997" y="5886"/>
                  <a:pt x="8992" y="5870"/>
                  <a:pt x="9001" y="5870"/>
                </a:cubicBezTo>
                <a:cubicBezTo>
                  <a:pt x="9001" y="5867"/>
                  <a:pt x="9002" y="5865"/>
                  <a:pt x="9004" y="5865"/>
                </a:cubicBezTo>
                <a:close/>
                <a:moveTo>
                  <a:pt x="14652" y="6117"/>
                </a:moveTo>
                <a:cubicBezTo>
                  <a:pt x="14660" y="6117"/>
                  <a:pt x="14666" y="6132"/>
                  <a:pt x="14657" y="6132"/>
                </a:cubicBezTo>
                <a:cubicBezTo>
                  <a:pt x="14654" y="6138"/>
                  <a:pt x="14651" y="6140"/>
                  <a:pt x="14648" y="6140"/>
                </a:cubicBezTo>
                <a:cubicBezTo>
                  <a:pt x="14640" y="6140"/>
                  <a:pt x="14636" y="6120"/>
                  <a:pt x="14645" y="6120"/>
                </a:cubicBezTo>
                <a:cubicBezTo>
                  <a:pt x="14647" y="6118"/>
                  <a:pt x="14649" y="6117"/>
                  <a:pt x="14652" y="6117"/>
                </a:cubicBezTo>
                <a:close/>
                <a:moveTo>
                  <a:pt x="9077" y="6144"/>
                </a:moveTo>
                <a:cubicBezTo>
                  <a:pt x="9101" y="6144"/>
                  <a:pt x="9133" y="6177"/>
                  <a:pt x="9096" y="6192"/>
                </a:cubicBezTo>
                <a:lnTo>
                  <a:pt x="9061" y="6192"/>
                </a:lnTo>
                <a:cubicBezTo>
                  <a:pt x="9052" y="6156"/>
                  <a:pt x="9063" y="6144"/>
                  <a:pt x="9077" y="6144"/>
                </a:cubicBezTo>
                <a:close/>
                <a:moveTo>
                  <a:pt x="8918" y="6227"/>
                </a:moveTo>
                <a:cubicBezTo>
                  <a:pt x="8942" y="6227"/>
                  <a:pt x="8930" y="6239"/>
                  <a:pt x="8918" y="6239"/>
                </a:cubicBezTo>
                <a:cubicBezTo>
                  <a:pt x="8894" y="6239"/>
                  <a:pt x="8894" y="6227"/>
                  <a:pt x="8918" y="6227"/>
                </a:cubicBezTo>
                <a:close/>
                <a:moveTo>
                  <a:pt x="9644" y="6216"/>
                </a:moveTo>
                <a:cubicBezTo>
                  <a:pt x="9656" y="6216"/>
                  <a:pt x="9656" y="6227"/>
                  <a:pt x="9668" y="6227"/>
                </a:cubicBezTo>
                <a:cubicBezTo>
                  <a:pt x="9668" y="6239"/>
                  <a:pt x="9656" y="6239"/>
                  <a:pt x="9656" y="6263"/>
                </a:cubicBezTo>
                <a:cubicBezTo>
                  <a:pt x="9644" y="6263"/>
                  <a:pt x="9644" y="6251"/>
                  <a:pt x="9632" y="6251"/>
                </a:cubicBezTo>
                <a:cubicBezTo>
                  <a:pt x="9632" y="6239"/>
                  <a:pt x="9644" y="6239"/>
                  <a:pt x="9644" y="6216"/>
                </a:cubicBezTo>
                <a:close/>
                <a:moveTo>
                  <a:pt x="11061" y="6370"/>
                </a:moveTo>
                <a:cubicBezTo>
                  <a:pt x="11073" y="6370"/>
                  <a:pt x="11073" y="6406"/>
                  <a:pt x="11073" y="6418"/>
                </a:cubicBezTo>
                <a:cubicBezTo>
                  <a:pt x="11061" y="6418"/>
                  <a:pt x="11061" y="6394"/>
                  <a:pt x="11061" y="6370"/>
                </a:cubicBezTo>
                <a:close/>
                <a:moveTo>
                  <a:pt x="9439" y="6427"/>
                </a:moveTo>
                <a:cubicBezTo>
                  <a:pt x="9456" y="6427"/>
                  <a:pt x="9464" y="6454"/>
                  <a:pt x="9454" y="6454"/>
                </a:cubicBezTo>
                <a:cubicBezTo>
                  <a:pt x="9450" y="6455"/>
                  <a:pt x="9447" y="6456"/>
                  <a:pt x="9444" y="6456"/>
                </a:cubicBezTo>
                <a:cubicBezTo>
                  <a:pt x="9427" y="6456"/>
                  <a:pt x="9420" y="6430"/>
                  <a:pt x="9430" y="6430"/>
                </a:cubicBezTo>
                <a:cubicBezTo>
                  <a:pt x="9433" y="6428"/>
                  <a:pt x="9436" y="6427"/>
                  <a:pt x="9439" y="6427"/>
                </a:cubicBezTo>
                <a:close/>
                <a:moveTo>
                  <a:pt x="8985" y="6558"/>
                </a:moveTo>
                <a:cubicBezTo>
                  <a:pt x="8998" y="6558"/>
                  <a:pt x="8988" y="6585"/>
                  <a:pt x="8977" y="6585"/>
                </a:cubicBezTo>
                <a:cubicBezTo>
                  <a:pt x="8954" y="6585"/>
                  <a:pt x="8954" y="6561"/>
                  <a:pt x="8977" y="6561"/>
                </a:cubicBezTo>
                <a:cubicBezTo>
                  <a:pt x="8981" y="6559"/>
                  <a:pt x="8983" y="6558"/>
                  <a:pt x="8985" y="6558"/>
                </a:cubicBezTo>
                <a:close/>
                <a:moveTo>
                  <a:pt x="9251" y="6775"/>
                </a:moveTo>
                <a:cubicBezTo>
                  <a:pt x="9275" y="6835"/>
                  <a:pt x="9215" y="6811"/>
                  <a:pt x="9180" y="6823"/>
                </a:cubicBezTo>
                <a:cubicBezTo>
                  <a:pt x="9180" y="6787"/>
                  <a:pt x="9215" y="6775"/>
                  <a:pt x="9251" y="6775"/>
                </a:cubicBezTo>
                <a:close/>
                <a:moveTo>
                  <a:pt x="15026" y="6811"/>
                </a:moveTo>
                <a:cubicBezTo>
                  <a:pt x="15061" y="6811"/>
                  <a:pt x="15050" y="6847"/>
                  <a:pt x="15026" y="6847"/>
                </a:cubicBezTo>
                <a:cubicBezTo>
                  <a:pt x="15002" y="6835"/>
                  <a:pt x="15026" y="6823"/>
                  <a:pt x="15026" y="6811"/>
                </a:cubicBezTo>
                <a:close/>
                <a:moveTo>
                  <a:pt x="9075" y="6915"/>
                </a:moveTo>
                <a:cubicBezTo>
                  <a:pt x="9081" y="6915"/>
                  <a:pt x="9096" y="6932"/>
                  <a:pt x="9096" y="6942"/>
                </a:cubicBezTo>
                <a:cubicBezTo>
                  <a:pt x="9093" y="6944"/>
                  <a:pt x="9090" y="6944"/>
                  <a:pt x="9087" y="6944"/>
                </a:cubicBezTo>
                <a:cubicBezTo>
                  <a:pt x="9070" y="6944"/>
                  <a:pt x="9062" y="6918"/>
                  <a:pt x="9073" y="6918"/>
                </a:cubicBezTo>
                <a:cubicBezTo>
                  <a:pt x="9073" y="6916"/>
                  <a:pt x="9073" y="6915"/>
                  <a:pt x="9075" y="6915"/>
                </a:cubicBezTo>
                <a:close/>
                <a:moveTo>
                  <a:pt x="9253" y="6915"/>
                </a:moveTo>
                <a:cubicBezTo>
                  <a:pt x="9259" y="6915"/>
                  <a:pt x="9275" y="6932"/>
                  <a:pt x="9275" y="6942"/>
                </a:cubicBezTo>
                <a:cubicBezTo>
                  <a:pt x="9272" y="6944"/>
                  <a:pt x="9268" y="6944"/>
                  <a:pt x="9266" y="6944"/>
                </a:cubicBezTo>
                <a:cubicBezTo>
                  <a:pt x="9248" y="6944"/>
                  <a:pt x="9241" y="6918"/>
                  <a:pt x="9251" y="6918"/>
                </a:cubicBezTo>
                <a:cubicBezTo>
                  <a:pt x="9251" y="6916"/>
                  <a:pt x="9252" y="6915"/>
                  <a:pt x="9253" y="6915"/>
                </a:cubicBezTo>
                <a:close/>
                <a:moveTo>
                  <a:pt x="9513" y="6930"/>
                </a:moveTo>
                <a:cubicBezTo>
                  <a:pt x="9525" y="6942"/>
                  <a:pt x="9525" y="6966"/>
                  <a:pt x="9513" y="6966"/>
                </a:cubicBezTo>
                <a:cubicBezTo>
                  <a:pt x="9489" y="6954"/>
                  <a:pt x="9489" y="6942"/>
                  <a:pt x="9513" y="6930"/>
                </a:cubicBezTo>
                <a:close/>
                <a:moveTo>
                  <a:pt x="9181" y="7058"/>
                </a:moveTo>
                <a:cubicBezTo>
                  <a:pt x="9184" y="7058"/>
                  <a:pt x="9192" y="7073"/>
                  <a:pt x="9192" y="7073"/>
                </a:cubicBezTo>
                <a:cubicBezTo>
                  <a:pt x="9189" y="7075"/>
                  <a:pt x="9187" y="7076"/>
                  <a:pt x="9185" y="7076"/>
                </a:cubicBezTo>
                <a:cubicBezTo>
                  <a:pt x="9176" y="7076"/>
                  <a:pt x="9170" y="7061"/>
                  <a:pt x="9180" y="7061"/>
                </a:cubicBezTo>
                <a:cubicBezTo>
                  <a:pt x="9180" y="7059"/>
                  <a:pt x="9180" y="7058"/>
                  <a:pt x="9181" y="7058"/>
                </a:cubicBezTo>
                <a:close/>
                <a:moveTo>
                  <a:pt x="9770" y="7058"/>
                </a:moveTo>
                <a:cubicBezTo>
                  <a:pt x="9779" y="7058"/>
                  <a:pt x="9785" y="7073"/>
                  <a:pt x="9775" y="7073"/>
                </a:cubicBezTo>
                <a:cubicBezTo>
                  <a:pt x="9773" y="7075"/>
                  <a:pt x="9770" y="7076"/>
                  <a:pt x="9768" y="7076"/>
                </a:cubicBezTo>
                <a:cubicBezTo>
                  <a:pt x="9759" y="7076"/>
                  <a:pt x="9754" y="7061"/>
                  <a:pt x="9763" y="7061"/>
                </a:cubicBezTo>
                <a:cubicBezTo>
                  <a:pt x="9766" y="7059"/>
                  <a:pt x="9768" y="7058"/>
                  <a:pt x="9770" y="7058"/>
                </a:cubicBezTo>
                <a:close/>
                <a:moveTo>
                  <a:pt x="15093" y="7070"/>
                </a:moveTo>
                <a:cubicBezTo>
                  <a:pt x="15105" y="7070"/>
                  <a:pt x="15116" y="7085"/>
                  <a:pt x="15097" y="7085"/>
                </a:cubicBezTo>
                <a:cubicBezTo>
                  <a:pt x="15101" y="7092"/>
                  <a:pt x="15101" y="7095"/>
                  <a:pt x="15100" y="7095"/>
                </a:cubicBezTo>
                <a:cubicBezTo>
                  <a:pt x="15097" y="7095"/>
                  <a:pt x="15085" y="7081"/>
                  <a:pt x="15085" y="7073"/>
                </a:cubicBezTo>
                <a:cubicBezTo>
                  <a:pt x="15088" y="7070"/>
                  <a:pt x="15090" y="7070"/>
                  <a:pt x="15093" y="7070"/>
                </a:cubicBezTo>
                <a:close/>
                <a:moveTo>
                  <a:pt x="13590" y="7154"/>
                </a:moveTo>
                <a:cubicBezTo>
                  <a:pt x="13600" y="7154"/>
                  <a:pt x="13607" y="7180"/>
                  <a:pt x="13597" y="7180"/>
                </a:cubicBezTo>
                <a:cubicBezTo>
                  <a:pt x="13597" y="7182"/>
                  <a:pt x="13597" y="7182"/>
                  <a:pt x="13596" y="7182"/>
                </a:cubicBezTo>
                <a:cubicBezTo>
                  <a:pt x="13594" y="7182"/>
                  <a:pt x="13585" y="7156"/>
                  <a:pt x="13585" y="7156"/>
                </a:cubicBezTo>
                <a:cubicBezTo>
                  <a:pt x="13587" y="7154"/>
                  <a:pt x="13588" y="7154"/>
                  <a:pt x="13590" y="7154"/>
                </a:cubicBezTo>
                <a:close/>
                <a:moveTo>
                  <a:pt x="10799" y="7144"/>
                </a:moveTo>
                <a:cubicBezTo>
                  <a:pt x="10823" y="7156"/>
                  <a:pt x="10799" y="7180"/>
                  <a:pt x="10823" y="7192"/>
                </a:cubicBezTo>
                <a:cubicBezTo>
                  <a:pt x="10799" y="7192"/>
                  <a:pt x="10799" y="7156"/>
                  <a:pt x="10799" y="7144"/>
                </a:cubicBezTo>
                <a:close/>
                <a:moveTo>
                  <a:pt x="13799" y="7180"/>
                </a:moveTo>
                <a:cubicBezTo>
                  <a:pt x="13811" y="7180"/>
                  <a:pt x="13811" y="7192"/>
                  <a:pt x="13799" y="7192"/>
                </a:cubicBezTo>
                <a:cubicBezTo>
                  <a:pt x="13764" y="7192"/>
                  <a:pt x="13776" y="7180"/>
                  <a:pt x="13799" y="7180"/>
                </a:cubicBezTo>
                <a:close/>
                <a:moveTo>
                  <a:pt x="10501" y="7132"/>
                </a:moveTo>
                <a:cubicBezTo>
                  <a:pt x="10482" y="7180"/>
                  <a:pt x="10448" y="7257"/>
                  <a:pt x="10400" y="7257"/>
                </a:cubicBezTo>
                <a:cubicBezTo>
                  <a:pt x="10387" y="7257"/>
                  <a:pt x="10373" y="7252"/>
                  <a:pt x="10358" y="7240"/>
                </a:cubicBezTo>
                <a:cubicBezTo>
                  <a:pt x="10370" y="7180"/>
                  <a:pt x="10418" y="7132"/>
                  <a:pt x="10501" y="7132"/>
                </a:cubicBezTo>
                <a:close/>
                <a:moveTo>
                  <a:pt x="13549" y="7281"/>
                </a:moveTo>
                <a:cubicBezTo>
                  <a:pt x="13553" y="7281"/>
                  <a:pt x="13584" y="7312"/>
                  <a:pt x="13579" y="7312"/>
                </a:cubicBezTo>
                <a:cubicBezTo>
                  <a:pt x="13578" y="7312"/>
                  <a:pt x="13573" y="7308"/>
                  <a:pt x="13561" y="7299"/>
                </a:cubicBezTo>
                <a:cubicBezTo>
                  <a:pt x="13550" y="7285"/>
                  <a:pt x="13548" y="7281"/>
                  <a:pt x="13549" y="7281"/>
                </a:cubicBezTo>
                <a:close/>
                <a:moveTo>
                  <a:pt x="11794" y="7296"/>
                </a:moveTo>
                <a:cubicBezTo>
                  <a:pt x="11803" y="7296"/>
                  <a:pt x="11809" y="7311"/>
                  <a:pt x="11799" y="7311"/>
                </a:cubicBezTo>
                <a:cubicBezTo>
                  <a:pt x="11799" y="7313"/>
                  <a:pt x="11799" y="7314"/>
                  <a:pt x="11798" y="7314"/>
                </a:cubicBezTo>
                <a:cubicBezTo>
                  <a:pt x="11795" y="7314"/>
                  <a:pt x="11787" y="7299"/>
                  <a:pt x="11787" y="7299"/>
                </a:cubicBezTo>
                <a:cubicBezTo>
                  <a:pt x="11790" y="7297"/>
                  <a:pt x="11792" y="7296"/>
                  <a:pt x="11794" y="7296"/>
                </a:cubicBezTo>
                <a:close/>
                <a:moveTo>
                  <a:pt x="14823" y="7370"/>
                </a:moveTo>
                <a:cubicBezTo>
                  <a:pt x="14835" y="7382"/>
                  <a:pt x="14835" y="7406"/>
                  <a:pt x="14823" y="7418"/>
                </a:cubicBezTo>
                <a:cubicBezTo>
                  <a:pt x="14788" y="7418"/>
                  <a:pt x="14811" y="7370"/>
                  <a:pt x="14823" y="7370"/>
                </a:cubicBezTo>
                <a:close/>
                <a:moveTo>
                  <a:pt x="14311" y="7454"/>
                </a:moveTo>
                <a:lnTo>
                  <a:pt x="14311" y="7501"/>
                </a:lnTo>
                <a:lnTo>
                  <a:pt x="14288" y="7501"/>
                </a:lnTo>
                <a:lnTo>
                  <a:pt x="14288" y="7454"/>
                </a:lnTo>
                <a:close/>
                <a:moveTo>
                  <a:pt x="15046" y="7518"/>
                </a:moveTo>
                <a:cubicBezTo>
                  <a:pt x="15068" y="7518"/>
                  <a:pt x="15093" y="7564"/>
                  <a:pt x="15049" y="7564"/>
                </a:cubicBezTo>
                <a:cubicBezTo>
                  <a:pt x="15043" y="7564"/>
                  <a:pt x="15035" y="7563"/>
                  <a:pt x="15026" y="7561"/>
                </a:cubicBezTo>
                <a:cubicBezTo>
                  <a:pt x="15026" y="7529"/>
                  <a:pt x="15035" y="7518"/>
                  <a:pt x="15046" y="7518"/>
                </a:cubicBezTo>
                <a:close/>
                <a:moveTo>
                  <a:pt x="11025" y="7585"/>
                </a:moveTo>
                <a:cubicBezTo>
                  <a:pt x="11061" y="7585"/>
                  <a:pt x="11037" y="7597"/>
                  <a:pt x="11025" y="7597"/>
                </a:cubicBezTo>
                <a:cubicBezTo>
                  <a:pt x="11013" y="7597"/>
                  <a:pt x="11013" y="7585"/>
                  <a:pt x="11025" y="7585"/>
                </a:cubicBezTo>
                <a:close/>
                <a:moveTo>
                  <a:pt x="10692" y="7842"/>
                </a:moveTo>
                <a:cubicBezTo>
                  <a:pt x="10702" y="7842"/>
                  <a:pt x="10709" y="7850"/>
                  <a:pt x="10692" y="7859"/>
                </a:cubicBezTo>
                <a:cubicBezTo>
                  <a:pt x="10689" y="7865"/>
                  <a:pt x="10686" y="7867"/>
                  <a:pt x="10683" y="7867"/>
                </a:cubicBezTo>
                <a:cubicBezTo>
                  <a:pt x="10675" y="7867"/>
                  <a:pt x="10671" y="7847"/>
                  <a:pt x="10680" y="7847"/>
                </a:cubicBezTo>
                <a:cubicBezTo>
                  <a:pt x="10683" y="7843"/>
                  <a:pt x="10688" y="7842"/>
                  <a:pt x="10692" y="7842"/>
                </a:cubicBezTo>
                <a:close/>
                <a:moveTo>
                  <a:pt x="9930" y="7882"/>
                </a:moveTo>
                <a:cubicBezTo>
                  <a:pt x="9954" y="7882"/>
                  <a:pt x="9942" y="7894"/>
                  <a:pt x="9930" y="7894"/>
                </a:cubicBezTo>
                <a:cubicBezTo>
                  <a:pt x="9906" y="7894"/>
                  <a:pt x="9906" y="7882"/>
                  <a:pt x="9930" y="7882"/>
                </a:cubicBezTo>
                <a:close/>
                <a:moveTo>
                  <a:pt x="14073" y="7882"/>
                </a:moveTo>
                <a:lnTo>
                  <a:pt x="14073" y="7918"/>
                </a:lnTo>
                <a:lnTo>
                  <a:pt x="14049" y="7918"/>
                </a:lnTo>
                <a:lnTo>
                  <a:pt x="14049" y="7882"/>
                </a:lnTo>
                <a:close/>
                <a:moveTo>
                  <a:pt x="14215" y="7856"/>
                </a:moveTo>
                <a:cubicBezTo>
                  <a:pt x="14219" y="7856"/>
                  <a:pt x="14223" y="7857"/>
                  <a:pt x="14228" y="7859"/>
                </a:cubicBezTo>
                <a:lnTo>
                  <a:pt x="14228" y="7918"/>
                </a:lnTo>
                <a:lnTo>
                  <a:pt x="14192" y="7918"/>
                </a:lnTo>
                <a:cubicBezTo>
                  <a:pt x="14192" y="7887"/>
                  <a:pt x="14192" y="7856"/>
                  <a:pt x="14215" y="7856"/>
                </a:cubicBezTo>
                <a:close/>
                <a:moveTo>
                  <a:pt x="13068" y="7954"/>
                </a:moveTo>
                <a:cubicBezTo>
                  <a:pt x="13076" y="7954"/>
                  <a:pt x="13107" y="7989"/>
                  <a:pt x="13096" y="7989"/>
                </a:cubicBezTo>
                <a:cubicBezTo>
                  <a:pt x="13093" y="7989"/>
                  <a:pt x="13086" y="7986"/>
                  <a:pt x="13073" y="7978"/>
                </a:cubicBezTo>
                <a:cubicBezTo>
                  <a:pt x="13064" y="7960"/>
                  <a:pt x="13064" y="7954"/>
                  <a:pt x="13068" y="7954"/>
                </a:cubicBezTo>
                <a:close/>
                <a:moveTo>
                  <a:pt x="9644" y="8013"/>
                </a:moveTo>
                <a:cubicBezTo>
                  <a:pt x="9696" y="8031"/>
                  <a:pt x="9666" y="8067"/>
                  <a:pt x="9637" y="8067"/>
                </a:cubicBezTo>
                <a:cubicBezTo>
                  <a:pt x="9626" y="8067"/>
                  <a:pt x="9615" y="8062"/>
                  <a:pt x="9608" y="8049"/>
                </a:cubicBezTo>
                <a:cubicBezTo>
                  <a:pt x="9608" y="8037"/>
                  <a:pt x="9644" y="8013"/>
                  <a:pt x="9644" y="8013"/>
                </a:cubicBezTo>
                <a:close/>
                <a:moveTo>
                  <a:pt x="13990" y="8049"/>
                </a:moveTo>
                <a:lnTo>
                  <a:pt x="13990" y="8097"/>
                </a:lnTo>
                <a:lnTo>
                  <a:pt x="13954" y="8097"/>
                </a:lnTo>
                <a:lnTo>
                  <a:pt x="13954" y="8049"/>
                </a:lnTo>
                <a:close/>
                <a:moveTo>
                  <a:pt x="14304" y="8079"/>
                </a:moveTo>
                <a:cubicBezTo>
                  <a:pt x="14338" y="8079"/>
                  <a:pt x="14338" y="8132"/>
                  <a:pt x="14311" y="8132"/>
                </a:cubicBezTo>
                <a:cubicBezTo>
                  <a:pt x="14300" y="8132"/>
                  <a:pt x="14284" y="8123"/>
                  <a:pt x="14264" y="8097"/>
                </a:cubicBezTo>
                <a:cubicBezTo>
                  <a:pt x="14280" y="8084"/>
                  <a:pt x="14294" y="8079"/>
                  <a:pt x="14304" y="8079"/>
                </a:cubicBezTo>
                <a:close/>
                <a:moveTo>
                  <a:pt x="11008" y="8154"/>
                </a:moveTo>
                <a:cubicBezTo>
                  <a:pt x="11013" y="8154"/>
                  <a:pt x="11019" y="8155"/>
                  <a:pt x="11025" y="8156"/>
                </a:cubicBezTo>
                <a:cubicBezTo>
                  <a:pt x="11025" y="8192"/>
                  <a:pt x="11061" y="8204"/>
                  <a:pt x="11037" y="8240"/>
                </a:cubicBezTo>
                <a:lnTo>
                  <a:pt x="10966" y="8240"/>
                </a:lnTo>
                <a:cubicBezTo>
                  <a:pt x="10966" y="8197"/>
                  <a:pt x="10966" y="8154"/>
                  <a:pt x="11008" y="8154"/>
                </a:cubicBezTo>
                <a:close/>
                <a:moveTo>
                  <a:pt x="14560" y="8184"/>
                </a:moveTo>
                <a:cubicBezTo>
                  <a:pt x="14588" y="8184"/>
                  <a:pt x="14624" y="8212"/>
                  <a:pt x="14585" y="8252"/>
                </a:cubicBezTo>
                <a:lnTo>
                  <a:pt x="14549" y="8252"/>
                </a:lnTo>
                <a:cubicBezTo>
                  <a:pt x="14517" y="8203"/>
                  <a:pt x="14536" y="8184"/>
                  <a:pt x="14560" y="8184"/>
                </a:cubicBezTo>
                <a:close/>
                <a:moveTo>
                  <a:pt x="10895" y="8273"/>
                </a:moveTo>
                <a:cubicBezTo>
                  <a:pt x="10897" y="8273"/>
                  <a:pt x="10906" y="8299"/>
                  <a:pt x="10906" y="8299"/>
                </a:cubicBezTo>
                <a:cubicBezTo>
                  <a:pt x="10904" y="8301"/>
                  <a:pt x="10903" y="8302"/>
                  <a:pt x="10901" y="8302"/>
                </a:cubicBezTo>
                <a:cubicBezTo>
                  <a:pt x="10891" y="8302"/>
                  <a:pt x="10884" y="8275"/>
                  <a:pt x="10894" y="8275"/>
                </a:cubicBezTo>
                <a:cubicBezTo>
                  <a:pt x="10894" y="8274"/>
                  <a:pt x="10894" y="8273"/>
                  <a:pt x="10895" y="8273"/>
                </a:cubicBezTo>
                <a:close/>
                <a:moveTo>
                  <a:pt x="13799" y="8478"/>
                </a:moveTo>
                <a:cubicBezTo>
                  <a:pt x="13823" y="8478"/>
                  <a:pt x="13835" y="8502"/>
                  <a:pt x="13823" y="8549"/>
                </a:cubicBezTo>
                <a:lnTo>
                  <a:pt x="13764" y="8549"/>
                </a:lnTo>
                <a:cubicBezTo>
                  <a:pt x="13764" y="8513"/>
                  <a:pt x="13799" y="8513"/>
                  <a:pt x="13799" y="8478"/>
                </a:cubicBezTo>
                <a:close/>
                <a:moveTo>
                  <a:pt x="10504" y="8558"/>
                </a:moveTo>
                <a:cubicBezTo>
                  <a:pt x="10510" y="8558"/>
                  <a:pt x="10525" y="8573"/>
                  <a:pt x="10525" y="8573"/>
                </a:cubicBezTo>
                <a:cubicBezTo>
                  <a:pt x="10519" y="8579"/>
                  <a:pt x="10514" y="8581"/>
                  <a:pt x="10510" y="8581"/>
                </a:cubicBezTo>
                <a:cubicBezTo>
                  <a:pt x="10497" y="8581"/>
                  <a:pt x="10492" y="8561"/>
                  <a:pt x="10501" y="8561"/>
                </a:cubicBezTo>
                <a:cubicBezTo>
                  <a:pt x="10501" y="8559"/>
                  <a:pt x="10502" y="8558"/>
                  <a:pt x="10504" y="8558"/>
                </a:cubicBezTo>
                <a:close/>
                <a:moveTo>
                  <a:pt x="12546" y="8546"/>
                </a:moveTo>
                <a:cubicBezTo>
                  <a:pt x="12555" y="8546"/>
                  <a:pt x="12564" y="8552"/>
                  <a:pt x="12573" y="8561"/>
                </a:cubicBezTo>
                <a:lnTo>
                  <a:pt x="12573" y="8609"/>
                </a:lnTo>
                <a:cubicBezTo>
                  <a:pt x="12549" y="8609"/>
                  <a:pt x="12549" y="8597"/>
                  <a:pt x="12513" y="8597"/>
                </a:cubicBezTo>
                <a:cubicBezTo>
                  <a:pt x="12521" y="8560"/>
                  <a:pt x="12533" y="8546"/>
                  <a:pt x="12546" y="8546"/>
                </a:cubicBezTo>
                <a:close/>
                <a:moveTo>
                  <a:pt x="14847" y="8561"/>
                </a:moveTo>
                <a:cubicBezTo>
                  <a:pt x="14883" y="8561"/>
                  <a:pt x="14859" y="8609"/>
                  <a:pt x="14847" y="8609"/>
                </a:cubicBezTo>
                <a:cubicBezTo>
                  <a:pt x="14835" y="8597"/>
                  <a:pt x="14859" y="8573"/>
                  <a:pt x="14847" y="8561"/>
                </a:cubicBezTo>
                <a:close/>
                <a:moveTo>
                  <a:pt x="13990" y="8609"/>
                </a:moveTo>
                <a:cubicBezTo>
                  <a:pt x="14014" y="8609"/>
                  <a:pt x="14002" y="8621"/>
                  <a:pt x="13990" y="8621"/>
                </a:cubicBezTo>
                <a:cubicBezTo>
                  <a:pt x="13978" y="8621"/>
                  <a:pt x="13978" y="8609"/>
                  <a:pt x="13990" y="8609"/>
                </a:cubicBezTo>
                <a:close/>
                <a:moveTo>
                  <a:pt x="14121" y="8597"/>
                </a:moveTo>
                <a:cubicBezTo>
                  <a:pt x="14133" y="8602"/>
                  <a:pt x="14143" y="8603"/>
                  <a:pt x="14152" y="8603"/>
                </a:cubicBezTo>
                <a:cubicBezTo>
                  <a:pt x="14166" y="8603"/>
                  <a:pt x="14177" y="8600"/>
                  <a:pt x="14185" y="8600"/>
                </a:cubicBezTo>
                <a:cubicBezTo>
                  <a:pt x="14198" y="8600"/>
                  <a:pt x="14204" y="8609"/>
                  <a:pt x="14204" y="8656"/>
                </a:cubicBezTo>
                <a:cubicBezTo>
                  <a:pt x="14197" y="8651"/>
                  <a:pt x="14191" y="8650"/>
                  <a:pt x="14186" y="8650"/>
                </a:cubicBezTo>
                <a:cubicBezTo>
                  <a:pt x="14169" y="8650"/>
                  <a:pt x="14161" y="8670"/>
                  <a:pt x="14135" y="8670"/>
                </a:cubicBezTo>
                <a:cubicBezTo>
                  <a:pt x="14131" y="8670"/>
                  <a:pt x="14126" y="8670"/>
                  <a:pt x="14121" y="8668"/>
                </a:cubicBezTo>
                <a:lnTo>
                  <a:pt x="14121" y="8597"/>
                </a:lnTo>
                <a:close/>
                <a:moveTo>
                  <a:pt x="12049" y="8668"/>
                </a:moveTo>
                <a:cubicBezTo>
                  <a:pt x="12073" y="8680"/>
                  <a:pt x="12049" y="8692"/>
                  <a:pt x="12073" y="8716"/>
                </a:cubicBezTo>
                <a:cubicBezTo>
                  <a:pt x="12049" y="8716"/>
                  <a:pt x="12049" y="8680"/>
                  <a:pt x="12049" y="8668"/>
                </a:cubicBezTo>
                <a:close/>
                <a:moveTo>
                  <a:pt x="11078" y="8690"/>
                </a:moveTo>
                <a:cubicBezTo>
                  <a:pt x="11088" y="8690"/>
                  <a:pt x="11095" y="8716"/>
                  <a:pt x="11085" y="8716"/>
                </a:cubicBezTo>
                <a:cubicBezTo>
                  <a:pt x="11083" y="8718"/>
                  <a:pt x="11081" y="8718"/>
                  <a:pt x="11080" y="8718"/>
                </a:cubicBezTo>
                <a:cubicBezTo>
                  <a:pt x="11070" y="8718"/>
                  <a:pt x="11063" y="8692"/>
                  <a:pt x="11073" y="8692"/>
                </a:cubicBezTo>
                <a:cubicBezTo>
                  <a:pt x="11075" y="8690"/>
                  <a:pt x="11076" y="8690"/>
                  <a:pt x="11078" y="8690"/>
                </a:cubicBezTo>
                <a:close/>
                <a:moveTo>
                  <a:pt x="11201" y="8651"/>
                </a:moveTo>
                <a:cubicBezTo>
                  <a:pt x="11214" y="8651"/>
                  <a:pt x="11228" y="8657"/>
                  <a:pt x="11240" y="8668"/>
                </a:cubicBezTo>
                <a:cubicBezTo>
                  <a:pt x="11240" y="8705"/>
                  <a:pt x="11219" y="8720"/>
                  <a:pt x="11188" y="8720"/>
                </a:cubicBezTo>
                <a:cubicBezTo>
                  <a:pt x="11178" y="8720"/>
                  <a:pt x="11167" y="8719"/>
                  <a:pt x="11156" y="8716"/>
                </a:cubicBezTo>
                <a:cubicBezTo>
                  <a:pt x="11148" y="8675"/>
                  <a:pt x="11173" y="8651"/>
                  <a:pt x="11201" y="8651"/>
                </a:cubicBezTo>
                <a:close/>
                <a:moveTo>
                  <a:pt x="14226" y="8782"/>
                </a:moveTo>
                <a:cubicBezTo>
                  <a:pt x="14233" y="8782"/>
                  <a:pt x="14236" y="8791"/>
                  <a:pt x="14228" y="8799"/>
                </a:cubicBezTo>
                <a:cubicBezTo>
                  <a:pt x="14226" y="8802"/>
                  <a:pt x="14223" y="8803"/>
                  <a:pt x="14220" y="8803"/>
                </a:cubicBezTo>
                <a:cubicBezTo>
                  <a:pt x="14208" y="8803"/>
                  <a:pt x="14197" y="8787"/>
                  <a:pt x="14216" y="8787"/>
                </a:cubicBezTo>
                <a:cubicBezTo>
                  <a:pt x="14220" y="8784"/>
                  <a:pt x="14223" y="8782"/>
                  <a:pt x="14226" y="8782"/>
                </a:cubicBezTo>
                <a:close/>
                <a:moveTo>
                  <a:pt x="13823" y="8871"/>
                </a:moveTo>
                <a:cubicBezTo>
                  <a:pt x="13847" y="8871"/>
                  <a:pt x="13847" y="8894"/>
                  <a:pt x="13883" y="8894"/>
                </a:cubicBezTo>
                <a:lnTo>
                  <a:pt x="13883" y="8930"/>
                </a:lnTo>
                <a:lnTo>
                  <a:pt x="13823" y="8930"/>
                </a:lnTo>
                <a:lnTo>
                  <a:pt x="13823" y="8871"/>
                </a:lnTo>
                <a:close/>
                <a:moveTo>
                  <a:pt x="13905" y="8946"/>
                </a:moveTo>
                <a:cubicBezTo>
                  <a:pt x="13915" y="8946"/>
                  <a:pt x="13924" y="8966"/>
                  <a:pt x="13907" y="8966"/>
                </a:cubicBezTo>
                <a:cubicBezTo>
                  <a:pt x="13910" y="8969"/>
                  <a:pt x="13910" y="8971"/>
                  <a:pt x="13909" y="8971"/>
                </a:cubicBezTo>
                <a:cubicBezTo>
                  <a:pt x="13907" y="8971"/>
                  <a:pt x="13895" y="8962"/>
                  <a:pt x="13895" y="8954"/>
                </a:cubicBezTo>
                <a:cubicBezTo>
                  <a:pt x="13898" y="8948"/>
                  <a:pt x="13901" y="8946"/>
                  <a:pt x="13905" y="8946"/>
                </a:cubicBezTo>
                <a:close/>
                <a:moveTo>
                  <a:pt x="14264" y="8930"/>
                </a:moveTo>
                <a:lnTo>
                  <a:pt x="14264" y="8978"/>
                </a:lnTo>
                <a:lnTo>
                  <a:pt x="14240" y="8978"/>
                </a:lnTo>
                <a:lnTo>
                  <a:pt x="14240" y="8930"/>
                </a:lnTo>
                <a:close/>
                <a:moveTo>
                  <a:pt x="14907" y="8871"/>
                </a:moveTo>
                <a:cubicBezTo>
                  <a:pt x="14942" y="8918"/>
                  <a:pt x="14895" y="8918"/>
                  <a:pt x="14907" y="8978"/>
                </a:cubicBezTo>
                <a:cubicBezTo>
                  <a:pt x="14859" y="8978"/>
                  <a:pt x="14823" y="8871"/>
                  <a:pt x="14907" y="8871"/>
                </a:cubicBezTo>
                <a:close/>
                <a:moveTo>
                  <a:pt x="14288" y="9014"/>
                </a:moveTo>
                <a:cubicBezTo>
                  <a:pt x="14299" y="9014"/>
                  <a:pt x="14299" y="9037"/>
                  <a:pt x="14299" y="9049"/>
                </a:cubicBezTo>
                <a:cubicBezTo>
                  <a:pt x="14288" y="9049"/>
                  <a:pt x="14288" y="9037"/>
                  <a:pt x="14288" y="9014"/>
                </a:cubicBezTo>
                <a:close/>
                <a:moveTo>
                  <a:pt x="14942" y="9156"/>
                </a:moveTo>
                <a:cubicBezTo>
                  <a:pt x="14930" y="9168"/>
                  <a:pt x="14907" y="9168"/>
                  <a:pt x="14907" y="9204"/>
                </a:cubicBezTo>
                <a:lnTo>
                  <a:pt x="14883" y="9204"/>
                </a:lnTo>
                <a:cubicBezTo>
                  <a:pt x="14871" y="9156"/>
                  <a:pt x="14907" y="9156"/>
                  <a:pt x="14942" y="9156"/>
                </a:cubicBezTo>
                <a:close/>
                <a:moveTo>
                  <a:pt x="14818" y="9201"/>
                </a:moveTo>
                <a:cubicBezTo>
                  <a:pt x="14827" y="9201"/>
                  <a:pt x="14833" y="9216"/>
                  <a:pt x="14823" y="9216"/>
                </a:cubicBezTo>
                <a:cubicBezTo>
                  <a:pt x="14821" y="9218"/>
                  <a:pt x="14818" y="9219"/>
                  <a:pt x="14815" y="9219"/>
                </a:cubicBezTo>
                <a:cubicBezTo>
                  <a:pt x="14804" y="9219"/>
                  <a:pt x="14792" y="9204"/>
                  <a:pt x="14811" y="9204"/>
                </a:cubicBezTo>
                <a:cubicBezTo>
                  <a:pt x="14814" y="9202"/>
                  <a:pt x="14816" y="9201"/>
                  <a:pt x="14818" y="9201"/>
                </a:cubicBezTo>
                <a:close/>
                <a:moveTo>
                  <a:pt x="11549" y="9287"/>
                </a:moveTo>
                <a:lnTo>
                  <a:pt x="11549" y="9335"/>
                </a:lnTo>
                <a:lnTo>
                  <a:pt x="11513" y="9335"/>
                </a:lnTo>
                <a:lnTo>
                  <a:pt x="11513" y="9287"/>
                </a:lnTo>
                <a:close/>
                <a:moveTo>
                  <a:pt x="13240" y="9633"/>
                </a:moveTo>
                <a:lnTo>
                  <a:pt x="13240" y="9680"/>
                </a:lnTo>
                <a:lnTo>
                  <a:pt x="13216" y="9680"/>
                </a:lnTo>
                <a:lnTo>
                  <a:pt x="13216" y="9633"/>
                </a:lnTo>
                <a:close/>
                <a:moveTo>
                  <a:pt x="13918" y="9692"/>
                </a:moveTo>
                <a:cubicBezTo>
                  <a:pt x="13942" y="9692"/>
                  <a:pt x="13942" y="9740"/>
                  <a:pt x="13918" y="9740"/>
                </a:cubicBezTo>
                <a:cubicBezTo>
                  <a:pt x="13883" y="9728"/>
                  <a:pt x="13918" y="9728"/>
                  <a:pt x="13918" y="9692"/>
                </a:cubicBezTo>
                <a:close/>
                <a:moveTo>
                  <a:pt x="3572" y="9740"/>
                </a:moveTo>
                <a:cubicBezTo>
                  <a:pt x="3584" y="9740"/>
                  <a:pt x="3572" y="9752"/>
                  <a:pt x="3572" y="9752"/>
                </a:cubicBezTo>
                <a:cubicBezTo>
                  <a:pt x="3560" y="9752"/>
                  <a:pt x="3560" y="9740"/>
                  <a:pt x="3572" y="9740"/>
                </a:cubicBezTo>
                <a:close/>
                <a:moveTo>
                  <a:pt x="10763" y="9740"/>
                </a:moveTo>
                <a:cubicBezTo>
                  <a:pt x="10775" y="9740"/>
                  <a:pt x="10775" y="9764"/>
                  <a:pt x="10775" y="9787"/>
                </a:cubicBezTo>
                <a:cubicBezTo>
                  <a:pt x="10763" y="9764"/>
                  <a:pt x="10763" y="9752"/>
                  <a:pt x="10763" y="9740"/>
                </a:cubicBezTo>
                <a:close/>
                <a:moveTo>
                  <a:pt x="2806" y="9777"/>
                </a:moveTo>
                <a:cubicBezTo>
                  <a:pt x="2810" y="9777"/>
                  <a:pt x="2810" y="9791"/>
                  <a:pt x="2810" y="9799"/>
                </a:cubicBezTo>
                <a:cubicBezTo>
                  <a:pt x="2807" y="9802"/>
                  <a:pt x="2805" y="9803"/>
                  <a:pt x="2803" y="9803"/>
                </a:cubicBezTo>
                <a:cubicBezTo>
                  <a:pt x="2794" y="9803"/>
                  <a:pt x="2788" y="9787"/>
                  <a:pt x="2798" y="9787"/>
                </a:cubicBezTo>
                <a:cubicBezTo>
                  <a:pt x="2802" y="9780"/>
                  <a:pt x="2804" y="9777"/>
                  <a:pt x="2806" y="9777"/>
                </a:cubicBezTo>
                <a:close/>
                <a:moveTo>
                  <a:pt x="16069" y="9872"/>
                </a:moveTo>
                <a:cubicBezTo>
                  <a:pt x="16077" y="9872"/>
                  <a:pt x="16083" y="9875"/>
                  <a:pt x="16085" y="9883"/>
                </a:cubicBezTo>
                <a:cubicBezTo>
                  <a:pt x="16085" y="9907"/>
                  <a:pt x="16073" y="9930"/>
                  <a:pt x="16062" y="9930"/>
                </a:cubicBezTo>
                <a:cubicBezTo>
                  <a:pt x="16006" y="9912"/>
                  <a:pt x="16044" y="9872"/>
                  <a:pt x="16069" y="9872"/>
                </a:cubicBezTo>
                <a:close/>
                <a:moveTo>
                  <a:pt x="16859" y="9883"/>
                </a:moveTo>
                <a:cubicBezTo>
                  <a:pt x="16871" y="9883"/>
                  <a:pt x="16871" y="9918"/>
                  <a:pt x="16871" y="9930"/>
                </a:cubicBezTo>
                <a:cubicBezTo>
                  <a:pt x="16859" y="9930"/>
                  <a:pt x="16859" y="9918"/>
                  <a:pt x="16859" y="9883"/>
                </a:cubicBezTo>
                <a:close/>
                <a:moveTo>
                  <a:pt x="11270" y="9919"/>
                </a:moveTo>
                <a:cubicBezTo>
                  <a:pt x="11285" y="9919"/>
                  <a:pt x="11300" y="9923"/>
                  <a:pt x="11311" y="9930"/>
                </a:cubicBezTo>
                <a:cubicBezTo>
                  <a:pt x="11287" y="9942"/>
                  <a:pt x="11287" y="9966"/>
                  <a:pt x="11287" y="9990"/>
                </a:cubicBezTo>
                <a:cubicBezTo>
                  <a:pt x="11277" y="9993"/>
                  <a:pt x="11266" y="9995"/>
                  <a:pt x="11256" y="9995"/>
                </a:cubicBezTo>
                <a:cubicBezTo>
                  <a:pt x="11233" y="9995"/>
                  <a:pt x="11212" y="9986"/>
                  <a:pt x="11204" y="9978"/>
                </a:cubicBezTo>
                <a:cubicBezTo>
                  <a:pt x="11204" y="9937"/>
                  <a:pt x="11237" y="9919"/>
                  <a:pt x="11270" y="9919"/>
                </a:cubicBezTo>
                <a:close/>
                <a:moveTo>
                  <a:pt x="1012" y="10026"/>
                </a:moveTo>
                <a:cubicBezTo>
                  <a:pt x="1024" y="10026"/>
                  <a:pt x="1024" y="10037"/>
                  <a:pt x="1012" y="10037"/>
                </a:cubicBezTo>
                <a:cubicBezTo>
                  <a:pt x="1000" y="10037"/>
                  <a:pt x="1000" y="10026"/>
                  <a:pt x="1012" y="10026"/>
                </a:cubicBezTo>
                <a:close/>
                <a:moveTo>
                  <a:pt x="2465" y="10037"/>
                </a:moveTo>
                <a:cubicBezTo>
                  <a:pt x="2488" y="10037"/>
                  <a:pt x="2465" y="10049"/>
                  <a:pt x="2465" y="10049"/>
                </a:cubicBezTo>
                <a:cubicBezTo>
                  <a:pt x="2453" y="10049"/>
                  <a:pt x="2453" y="10037"/>
                  <a:pt x="2465" y="10037"/>
                </a:cubicBezTo>
                <a:close/>
                <a:moveTo>
                  <a:pt x="17357" y="10074"/>
                </a:moveTo>
                <a:cubicBezTo>
                  <a:pt x="17377" y="10074"/>
                  <a:pt x="17398" y="10083"/>
                  <a:pt x="17407" y="10097"/>
                </a:cubicBezTo>
                <a:cubicBezTo>
                  <a:pt x="17395" y="10109"/>
                  <a:pt x="17395" y="10121"/>
                  <a:pt x="17395" y="10157"/>
                </a:cubicBezTo>
                <a:cubicBezTo>
                  <a:pt x="17347" y="10157"/>
                  <a:pt x="17324" y="10157"/>
                  <a:pt x="17312" y="10145"/>
                </a:cubicBezTo>
                <a:cubicBezTo>
                  <a:pt x="17297" y="10094"/>
                  <a:pt x="17326" y="10074"/>
                  <a:pt x="17357" y="10074"/>
                </a:cubicBezTo>
                <a:close/>
                <a:moveTo>
                  <a:pt x="8573" y="10204"/>
                </a:moveTo>
                <a:cubicBezTo>
                  <a:pt x="8584" y="10204"/>
                  <a:pt x="8584" y="10216"/>
                  <a:pt x="8573" y="10216"/>
                </a:cubicBezTo>
                <a:cubicBezTo>
                  <a:pt x="8561" y="10216"/>
                  <a:pt x="8561" y="10204"/>
                  <a:pt x="8573" y="10204"/>
                </a:cubicBezTo>
                <a:close/>
                <a:moveTo>
                  <a:pt x="17994" y="10213"/>
                </a:moveTo>
                <a:cubicBezTo>
                  <a:pt x="17997" y="10213"/>
                  <a:pt x="18000" y="10214"/>
                  <a:pt x="18002" y="10216"/>
                </a:cubicBezTo>
                <a:cubicBezTo>
                  <a:pt x="18038" y="10216"/>
                  <a:pt x="18002" y="10228"/>
                  <a:pt x="17990" y="10228"/>
                </a:cubicBezTo>
                <a:cubicBezTo>
                  <a:pt x="17971" y="10228"/>
                  <a:pt x="17983" y="10213"/>
                  <a:pt x="17994" y="10213"/>
                </a:cubicBezTo>
                <a:close/>
                <a:moveTo>
                  <a:pt x="4567" y="10227"/>
                </a:moveTo>
                <a:cubicBezTo>
                  <a:pt x="4572" y="10227"/>
                  <a:pt x="4577" y="10227"/>
                  <a:pt x="4584" y="10228"/>
                </a:cubicBezTo>
                <a:cubicBezTo>
                  <a:pt x="4580" y="10258"/>
                  <a:pt x="4567" y="10268"/>
                  <a:pt x="4555" y="10268"/>
                </a:cubicBezTo>
                <a:cubicBezTo>
                  <a:pt x="4529" y="10268"/>
                  <a:pt x="4506" y="10227"/>
                  <a:pt x="4567" y="10227"/>
                </a:cubicBezTo>
                <a:close/>
                <a:moveTo>
                  <a:pt x="10835" y="10216"/>
                </a:moveTo>
                <a:lnTo>
                  <a:pt x="10835" y="10276"/>
                </a:lnTo>
                <a:lnTo>
                  <a:pt x="10799" y="10276"/>
                </a:lnTo>
                <a:cubicBezTo>
                  <a:pt x="10799" y="10228"/>
                  <a:pt x="10799" y="10216"/>
                  <a:pt x="10835" y="10216"/>
                </a:cubicBezTo>
                <a:close/>
                <a:moveTo>
                  <a:pt x="5310" y="10288"/>
                </a:moveTo>
                <a:lnTo>
                  <a:pt x="5310" y="10335"/>
                </a:lnTo>
                <a:lnTo>
                  <a:pt x="5286" y="10335"/>
                </a:lnTo>
                <a:lnTo>
                  <a:pt x="5286" y="10288"/>
                </a:lnTo>
                <a:close/>
                <a:moveTo>
                  <a:pt x="1694" y="10315"/>
                </a:moveTo>
                <a:cubicBezTo>
                  <a:pt x="1701" y="10315"/>
                  <a:pt x="1715" y="10335"/>
                  <a:pt x="1715" y="10335"/>
                </a:cubicBezTo>
                <a:cubicBezTo>
                  <a:pt x="1710" y="10338"/>
                  <a:pt x="1705" y="10338"/>
                  <a:pt x="1702" y="10338"/>
                </a:cubicBezTo>
                <a:cubicBezTo>
                  <a:pt x="1687" y="10338"/>
                  <a:pt x="1681" y="10323"/>
                  <a:pt x="1691" y="10323"/>
                </a:cubicBezTo>
                <a:cubicBezTo>
                  <a:pt x="1691" y="10317"/>
                  <a:pt x="1692" y="10315"/>
                  <a:pt x="1694" y="10315"/>
                </a:cubicBezTo>
                <a:close/>
                <a:moveTo>
                  <a:pt x="11410" y="10375"/>
                </a:moveTo>
                <a:cubicBezTo>
                  <a:pt x="11423" y="10375"/>
                  <a:pt x="11427" y="10395"/>
                  <a:pt x="11418" y="10395"/>
                </a:cubicBezTo>
                <a:cubicBezTo>
                  <a:pt x="11418" y="10397"/>
                  <a:pt x="11417" y="10398"/>
                  <a:pt x="11416" y="10398"/>
                </a:cubicBezTo>
                <a:cubicBezTo>
                  <a:pt x="11410" y="10398"/>
                  <a:pt x="11394" y="10383"/>
                  <a:pt x="11394" y="10383"/>
                </a:cubicBezTo>
                <a:cubicBezTo>
                  <a:pt x="11400" y="10377"/>
                  <a:pt x="11405" y="10375"/>
                  <a:pt x="11410" y="10375"/>
                </a:cubicBezTo>
                <a:close/>
                <a:moveTo>
                  <a:pt x="4774" y="10359"/>
                </a:moveTo>
                <a:cubicBezTo>
                  <a:pt x="4810" y="10383"/>
                  <a:pt x="4810" y="10407"/>
                  <a:pt x="4774" y="10407"/>
                </a:cubicBezTo>
                <a:cubicBezTo>
                  <a:pt x="4763" y="10395"/>
                  <a:pt x="4763" y="10383"/>
                  <a:pt x="4774" y="10359"/>
                </a:cubicBezTo>
                <a:close/>
                <a:moveTo>
                  <a:pt x="16931" y="10383"/>
                </a:moveTo>
                <a:lnTo>
                  <a:pt x="16931" y="10442"/>
                </a:lnTo>
                <a:lnTo>
                  <a:pt x="16907" y="10442"/>
                </a:lnTo>
                <a:cubicBezTo>
                  <a:pt x="16907" y="10395"/>
                  <a:pt x="16907" y="10383"/>
                  <a:pt x="16931" y="10383"/>
                </a:cubicBezTo>
                <a:close/>
                <a:moveTo>
                  <a:pt x="2679" y="10442"/>
                </a:moveTo>
                <a:cubicBezTo>
                  <a:pt x="2691" y="10442"/>
                  <a:pt x="2691" y="10466"/>
                  <a:pt x="2691" y="10478"/>
                </a:cubicBezTo>
                <a:lnTo>
                  <a:pt x="2691" y="10478"/>
                </a:lnTo>
                <a:cubicBezTo>
                  <a:pt x="2691" y="10466"/>
                  <a:pt x="2691" y="10454"/>
                  <a:pt x="2679" y="10442"/>
                </a:cubicBezTo>
                <a:close/>
                <a:moveTo>
                  <a:pt x="3097" y="10377"/>
                </a:moveTo>
                <a:cubicBezTo>
                  <a:pt x="3111" y="10377"/>
                  <a:pt x="3126" y="10382"/>
                  <a:pt x="3143" y="10395"/>
                </a:cubicBezTo>
                <a:cubicBezTo>
                  <a:pt x="3119" y="10454"/>
                  <a:pt x="3084" y="10502"/>
                  <a:pt x="2988" y="10502"/>
                </a:cubicBezTo>
                <a:cubicBezTo>
                  <a:pt x="3017" y="10455"/>
                  <a:pt x="3045" y="10377"/>
                  <a:pt x="3097" y="10377"/>
                </a:cubicBezTo>
                <a:close/>
                <a:moveTo>
                  <a:pt x="7808" y="10473"/>
                </a:moveTo>
                <a:cubicBezTo>
                  <a:pt x="7815" y="10473"/>
                  <a:pt x="7819" y="10484"/>
                  <a:pt x="7811" y="10502"/>
                </a:cubicBezTo>
                <a:cubicBezTo>
                  <a:pt x="7809" y="10504"/>
                  <a:pt x="7807" y="10504"/>
                  <a:pt x="7805" y="10504"/>
                </a:cubicBezTo>
                <a:cubicBezTo>
                  <a:pt x="7796" y="10504"/>
                  <a:pt x="7788" y="10478"/>
                  <a:pt x="7799" y="10478"/>
                </a:cubicBezTo>
                <a:cubicBezTo>
                  <a:pt x="7802" y="10475"/>
                  <a:pt x="7805" y="10473"/>
                  <a:pt x="7808" y="10473"/>
                </a:cubicBezTo>
                <a:close/>
                <a:moveTo>
                  <a:pt x="6041" y="10485"/>
                </a:moveTo>
                <a:cubicBezTo>
                  <a:pt x="6042" y="10485"/>
                  <a:pt x="6048" y="10489"/>
                  <a:pt x="6060" y="10502"/>
                </a:cubicBezTo>
                <a:cubicBezTo>
                  <a:pt x="6068" y="10514"/>
                  <a:pt x="6070" y="10519"/>
                  <a:pt x="6068" y="10519"/>
                </a:cubicBezTo>
                <a:cubicBezTo>
                  <a:pt x="6064" y="10519"/>
                  <a:pt x="6037" y="10485"/>
                  <a:pt x="6041" y="10485"/>
                </a:cubicBezTo>
                <a:close/>
                <a:moveTo>
                  <a:pt x="17516" y="10533"/>
                </a:moveTo>
                <a:cubicBezTo>
                  <a:pt x="17520" y="10533"/>
                  <a:pt x="17526" y="10544"/>
                  <a:pt x="17526" y="10561"/>
                </a:cubicBezTo>
                <a:cubicBezTo>
                  <a:pt x="17524" y="10563"/>
                  <a:pt x="17523" y="10564"/>
                  <a:pt x="17521" y="10564"/>
                </a:cubicBezTo>
                <a:cubicBezTo>
                  <a:pt x="17511" y="10564"/>
                  <a:pt x="17504" y="10538"/>
                  <a:pt x="17514" y="10538"/>
                </a:cubicBezTo>
                <a:cubicBezTo>
                  <a:pt x="17514" y="10534"/>
                  <a:pt x="17515" y="10533"/>
                  <a:pt x="17516" y="10533"/>
                </a:cubicBezTo>
                <a:close/>
                <a:moveTo>
                  <a:pt x="5822" y="10597"/>
                </a:moveTo>
                <a:cubicBezTo>
                  <a:pt x="5834" y="10597"/>
                  <a:pt x="5822" y="10621"/>
                  <a:pt x="5822" y="10621"/>
                </a:cubicBezTo>
                <a:cubicBezTo>
                  <a:pt x="5798" y="10621"/>
                  <a:pt x="5798" y="10597"/>
                  <a:pt x="5822" y="10597"/>
                </a:cubicBezTo>
                <a:close/>
                <a:moveTo>
                  <a:pt x="8799" y="10585"/>
                </a:moveTo>
                <a:cubicBezTo>
                  <a:pt x="8811" y="10585"/>
                  <a:pt x="8811" y="10621"/>
                  <a:pt x="8811" y="10633"/>
                </a:cubicBezTo>
                <a:cubicBezTo>
                  <a:pt x="8799" y="10633"/>
                  <a:pt x="8799" y="10597"/>
                  <a:pt x="8799" y="10585"/>
                </a:cubicBezTo>
                <a:close/>
                <a:moveTo>
                  <a:pt x="6009" y="10613"/>
                </a:moveTo>
                <a:cubicBezTo>
                  <a:pt x="6017" y="10613"/>
                  <a:pt x="6022" y="10633"/>
                  <a:pt x="6013" y="10633"/>
                </a:cubicBezTo>
                <a:cubicBezTo>
                  <a:pt x="6010" y="10635"/>
                  <a:pt x="6007" y="10636"/>
                  <a:pt x="6005" y="10636"/>
                </a:cubicBezTo>
                <a:cubicBezTo>
                  <a:pt x="5993" y="10636"/>
                  <a:pt x="5982" y="10621"/>
                  <a:pt x="6001" y="10621"/>
                </a:cubicBezTo>
                <a:cubicBezTo>
                  <a:pt x="6004" y="10615"/>
                  <a:pt x="6007" y="10613"/>
                  <a:pt x="6009" y="10613"/>
                </a:cubicBezTo>
                <a:close/>
                <a:moveTo>
                  <a:pt x="9210" y="10520"/>
                </a:moveTo>
                <a:cubicBezTo>
                  <a:pt x="9223" y="10520"/>
                  <a:pt x="9236" y="10525"/>
                  <a:pt x="9251" y="10538"/>
                </a:cubicBezTo>
                <a:cubicBezTo>
                  <a:pt x="9230" y="10610"/>
                  <a:pt x="9200" y="10647"/>
                  <a:pt x="9137" y="10647"/>
                </a:cubicBezTo>
                <a:cubicBezTo>
                  <a:pt x="9128" y="10647"/>
                  <a:pt x="9119" y="10646"/>
                  <a:pt x="9108" y="10645"/>
                </a:cubicBezTo>
                <a:cubicBezTo>
                  <a:pt x="9127" y="10597"/>
                  <a:pt x="9161" y="10520"/>
                  <a:pt x="9210" y="10520"/>
                </a:cubicBezTo>
                <a:close/>
                <a:moveTo>
                  <a:pt x="1342" y="10620"/>
                </a:moveTo>
                <a:cubicBezTo>
                  <a:pt x="1351" y="10620"/>
                  <a:pt x="1360" y="10624"/>
                  <a:pt x="1369" y="10633"/>
                </a:cubicBezTo>
                <a:cubicBezTo>
                  <a:pt x="1384" y="10678"/>
                  <a:pt x="1352" y="10695"/>
                  <a:pt x="1316" y="10695"/>
                </a:cubicBezTo>
                <a:cubicBezTo>
                  <a:pt x="1296" y="10695"/>
                  <a:pt x="1275" y="10689"/>
                  <a:pt x="1262" y="10680"/>
                </a:cubicBezTo>
                <a:cubicBezTo>
                  <a:pt x="1289" y="10654"/>
                  <a:pt x="1316" y="10620"/>
                  <a:pt x="1342" y="10620"/>
                </a:cubicBezTo>
                <a:close/>
                <a:moveTo>
                  <a:pt x="4491" y="10689"/>
                </a:moveTo>
                <a:cubicBezTo>
                  <a:pt x="4497" y="10689"/>
                  <a:pt x="4512" y="10704"/>
                  <a:pt x="4512" y="10704"/>
                </a:cubicBezTo>
                <a:cubicBezTo>
                  <a:pt x="4508" y="10707"/>
                  <a:pt x="4503" y="10708"/>
                  <a:pt x="4500" y="10708"/>
                </a:cubicBezTo>
                <a:cubicBezTo>
                  <a:pt x="4485" y="10708"/>
                  <a:pt x="4479" y="10692"/>
                  <a:pt x="4489" y="10692"/>
                </a:cubicBezTo>
                <a:cubicBezTo>
                  <a:pt x="4489" y="10690"/>
                  <a:pt x="4490" y="10689"/>
                  <a:pt x="4491" y="10689"/>
                </a:cubicBezTo>
                <a:close/>
                <a:moveTo>
                  <a:pt x="11558" y="10791"/>
                </a:moveTo>
                <a:cubicBezTo>
                  <a:pt x="11565" y="10791"/>
                  <a:pt x="11570" y="10811"/>
                  <a:pt x="11561" y="10811"/>
                </a:cubicBezTo>
                <a:cubicBezTo>
                  <a:pt x="11559" y="10814"/>
                  <a:pt x="11556" y="10815"/>
                  <a:pt x="11554" y="10815"/>
                </a:cubicBezTo>
                <a:cubicBezTo>
                  <a:pt x="11545" y="10815"/>
                  <a:pt x="11540" y="10799"/>
                  <a:pt x="11549" y="10799"/>
                </a:cubicBezTo>
                <a:cubicBezTo>
                  <a:pt x="11552" y="10794"/>
                  <a:pt x="11555" y="10791"/>
                  <a:pt x="11558" y="10791"/>
                </a:cubicBezTo>
                <a:close/>
                <a:moveTo>
                  <a:pt x="14791" y="10791"/>
                </a:moveTo>
                <a:cubicBezTo>
                  <a:pt x="14798" y="10791"/>
                  <a:pt x="14811" y="10811"/>
                  <a:pt x="14811" y="10811"/>
                </a:cubicBezTo>
                <a:cubicBezTo>
                  <a:pt x="14807" y="10814"/>
                  <a:pt x="14802" y="10815"/>
                  <a:pt x="14799" y="10815"/>
                </a:cubicBezTo>
                <a:cubicBezTo>
                  <a:pt x="14784" y="10815"/>
                  <a:pt x="14778" y="10799"/>
                  <a:pt x="14788" y="10799"/>
                </a:cubicBezTo>
                <a:cubicBezTo>
                  <a:pt x="14788" y="10794"/>
                  <a:pt x="14789" y="10791"/>
                  <a:pt x="14791" y="10791"/>
                </a:cubicBezTo>
                <a:close/>
                <a:moveTo>
                  <a:pt x="7468" y="10769"/>
                </a:moveTo>
                <a:cubicBezTo>
                  <a:pt x="7475" y="10769"/>
                  <a:pt x="7482" y="10771"/>
                  <a:pt x="7489" y="10776"/>
                </a:cubicBezTo>
                <a:cubicBezTo>
                  <a:pt x="7496" y="10830"/>
                  <a:pt x="7468" y="10850"/>
                  <a:pt x="7438" y="10850"/>
                </a:cubicBezTo>
                <a:cubicBezTo>
                  <a:pt x="7415" y="10850"/>
                  <a:pt x="7392" y="10839"/>
                  <a:pt x="7382" y="10823"/>
                </a:cubicBezTo>
                <a:cubicBezTo>
                  <a:pt x="7401" y="10804"/>
                  <a:pt x="7436" y="10769"/>
                  <a:pt x="7468" y="10769"/>
                </a:cubicBezTo>
                <a:close/>
                <a:moveTo>
                  <a:pt x="6334" y="10859"/>
                </a:moveTo>
                <a:cubicBezTo>
                  <a:pt x="6370" y="10859"/>
                  <a:pt x="6358" y="10871"/>
                  <a:pt x="6334" y="10871"/>
                </a:cubicBezTo>
                <a:cubicBezTo>
                  <a:pt x="6322" y="10871"/>
                  <a:pt x="6322" y="10859"/>
                  <a:pt x="6334" y="10859"/>
                </a:cubicBezTo>
                <a:close/>
                <a:moveTo>
                  <a:pt x="15936" y="10878"/>
                </a:moveTo>
                <a:cubicBezTo>
                  <a:pt x="15947" y="10878"/>
                  <a:pt x="15951" y="10886"/>
                  <a:pt x="15942" y="10895"/>
                </a:cubicBezTo>
                <a:cubicBezTo>
                  <a:pt x="15937" y="10901"/>
                  <a:pt x="15931" y="10903"/>
                  <a:pt x="15927" y="10903"/>
                </a:cubicBezTo>
                <a:cubicBezTo>
                  <a:pt x="15914" y="10903"/>
                  <a:pt x="15910" y="10883"/>
                  <a:pt x="15919" y="10883"/>
                </a:cubicBezTo>
                <a:cubicBezTo>
                  <a:pt x="15926" y="10879"/>
                  <a:pt x="15932" y="10878"/>
                  <a:pt x="15936" y="10878"/>
                </a:cubicBezTo>
                <a:close/>
                <a:moveTo>
                  <a:pt x="16519" y="10878"/>
                </a:moveTo>
                <a:cubicBezTo>
                  <a:pt x="16526" y="10878"/>
                  <a:pt x="16538" y="10886"/>
                  <a:pt x="16538" y="10895"/>
                </a:cubicBezTo>
                <a:cubicBezTo>
                  <a:pt x="16532" y="10901"/>
                  <a:pt x="16527" y="10903"/>
                  <a:pt x="16522" y="10903"/>
                </a:cubicBezTo>
                <a:cubicBezTo>
                  <a:pt x="16510" y="10903"/>
                  <a:pt x="16505" y="10883"/>
                  <a:pt x="16514" y="10883"/>
                </a:cubicBezTo>
                <a:cubicBezTo>
                  <a:pt x="16514" y="10879"/>
                  <a:pt x="16516" y="10878"/>
                  <a:pt x="16519" y="10878"/>
                </a:cubicBezTo>
                <a:close/>
                <a:moveTo>
                  <a:pt x="17670" y="10952"/>
                </a:moveTo>
                <a:cubicBezTo>
                  <a:pt x="17672" y="10952"/>
                  <a:pt x="17681" y="10978"/>
                  <a:pt x="17681" y="10978"/>
                </a:cubicBezTo>
                <a:cubicBezTo>
                  <a:pt x="17679" y="10980"/>
                  <a:pt x="17677" y="10981"/>
                  <a:pt x="17675" y="10981"/>
                </a:cubicBezTo>
                <a:cubicBezTo>
                  <a:pt x="17663" y="10981"/>
                  <a:pt x="17648" y="10954"/>
                  <a:pt x="17669" y="10954"/>
                </a:cubicBezTo>
                <a:cubicBezTo>
                  <a:pt x="17669" y="10953"/>
                  <a:pt x="17669" y="10952"/>
                  <a:pt x="17670" y="10952"/>
                </a:cubicBezTo>
                <a:close/>
                <a:moveTo>
                  <a:pt x="4584" y="10942"/>
                </a:moveTo>
                <a:cubicBezTo>
                  <a:pt x="4608" y="10954"/>
                  <a:pt x="4584" y="10978"/>
                  <a:pt x="4584" y="10990"/>
                </a:cubicBezTo>
                <a:cubicBezTo>
                  <a:pt x="4548" y="10990"/>
                  <a:pt x="4572" y="10942"/>
                  <a:pt x="4584" y="10942"/>
                </a:cubicBezTo>
                <a:close/>
                <a:moveTo>
                  <a:pt x="16204" y="10978"/>
                </a:moveTo>
                <a:cubicBezTo>
                  <a:pt x="16204" y="10990"/>
                  <a:pt x="16216" y="11002"/>
                  <a:pt x="16204" y="11014"/>
                </a:cubicBezTo>
                <a:cubicBezTo>
                  <a:pt x="16181" y="11014"/>
                  <a:pt x="16193" y="10978"/>
                  <a:pt x="16204" y="10978"/>
                </a:cubicBezTo>
                <a:close/>
                <a:moveTo>
                  <a:pt x="13752" y="10978"/>
                </a:moveTo>
                <a:cubicBezTo>
                  <a:pt x="13763" y="11011"/>
                  <a:pt x="13751" y="11018"/>
                  <a:pt x="13732" y="11018"/>
                </a:cubicBezTo>
                <a:cubicBezTo>
                  <a:pt x="13715" y="11018"/>
                  <a:pt x="13690" y="11012"/>
                  <a:pt x="13671" y="11012"/>
                </a:cubicBezTo>
                <a:cubicBezTo>
                  <a:pt x="13666" y="11012"/>
                  <a:pt x="13661" y="11012"/>
                  <a:pt x="13656" y="11014"/>
                </a:cubicBezTo>
                <a:cubicBezTo>
                  <a:pt x="13656" y="10978"/>
                  <a:pt x="13704" y="10978"/>
                  <a:pt x="13752" y="10978"/>
                </a:cubicBezTo>
                <a:close/>
                <a:moveTo>
                  <a:pt x="16448" y="11011"/>
                </a:moveTo>
                <a:cubicBezTo>
                  <a:pt x="16460" y="11011"/>
                  <a:pt x="16475" y="11038"/>
                  <a:pt x="16454" y="11038"/>
                </a:cubicBezTo>
                <a:cubicBezTo>
                  <a:pt x="16453" y="11039"/>
                  <a:pt x="16451" y="11040"/>
                  <a:pt x="16449" y="11040"/>
                </a:cubicBezTo>
                <a:cubicBezTo>
                  <a:pt x="16440" y="11040"/>
                  <a:pt x="16432" y="11014"/>
                  <a:pt x="16443" y="11014"/>
                </a:cubicBezTo>
                <a:cubicBezTo>
                  <a:pt x="16444" y="11012"/>
                  <a:pt x="16446" y="11011"/>
                  <a:pt x="16448" y="11011"/>
                </a:cubicBezTo>
                <a:close/>
                <a:moveTo>
                  <a:pt x="16627" y="11011"/>
                </a:moveTo>
                <a:cubicBezTo>
                  <a:pt x="16639" y="11011"/>
                  <a:pt x="16653" y="11038"/>
                  <a:pt x="16633" y="11038"/>
                </a:cubicBezTo>
                <a:cubicBezTo>
                  <a:pt x="16633" y="11039"/>
                  <a:pt x="16633" y="11040"/>
                  <a:pt x="16632" y="11040"/>
                </a:cubicBezTo>
                <a:cubicBezTo>
                  <a:pt x="16630" y="11040"/>
                  <a:pt x="16621" y="11014"/>
                  <a:pt x="16621" y="11014"/>
                </a:cubicBezTo>
                <a:cubicBezTo>
                  <a:pt x="16623" y="11012"/>
                  <a:pt x="16625" y="11011"/>
                  <a:pt x="16627" y="11011"/>
                </a:cubicBezTo>
                <a:close/>
                <a:moveTo>
                  <a:pt x="16538" y="11121"/>
                </a:moveTo>
                <a:cubicBezTo>
                  <a:pt x="16538" y="11157"/>
                  <a:pt x="16517" y="11173"/>
                  <a:pt x="16486" y="11173"/>
                </a:cubicBezTo>
                <a:cubicBezTo>
                  <a:pt x="16476" y="11173"/>
                  <a:pt x="16466" y="11171"/>
                  <a:pt x="16454" y="11169"/>
                </a:cubicBezTo>
                <a:cubicBezTo>
                  <a:pt x="16443" y="11109"/>
                  <a:pt x="16502" y="11133"/>
                  <a:pt x="16538" y="11121"/>
                </a:cubicBezTo>
                <a:close/>
                <a:moveTo>
                  <a:pt x="10620" y="11216"/>
                </a:moveTo>
                <a:cubicBezTo>
                  <a:pt x="10656" y="11216"/>
                  <a:pt x="10644" y="11228"/>
                  <a:pt x="10620" y="11228"/>
                </a:cubicBezTo>
                <a:cubicBezTo>
                  <a:pt x="10608" y="11228"/>
                  <a:pt x="10608" y="11216"/>
                  <a:pt x="10620" y="11216"/>
                </a:cubicBezTo>
                <a:close/>
                <a:moveTo>
                  <a:pt x="6193" y="11208"/>
                </a:moveTo>
                <a:cubicBezTo>
                  <a:pt x="6196" y="11208"/>
                  <a:pt x="6203" y="11228"/>
                  <a:pt x="6203" y="11228"/>
                </a:cubicBezTo>
                <a:cubicBezTo>
                  <a:pt x="6201" y="11230"/>
                  <a:pt x="6198" y="11231"/>
                  <a:pt x="6196" y="11231"/>
                </a:cubicBezTo>
                <a:cubicBezTo>
                  <a:pt x="6187" y="11231"/>
                  <a:pt x="6182" y="11216"/>
                  <a:pt x="6191" y="11216"/>
                </a:cubicBezTo>
                <a:cubicBezTo>
                  <a:pt x="6191" y="11210"/>
                  <a:pt x="6192" y="11208"/>
                  <a:pt x="6193" y="11208"/>
                </a:cubicBezTo>
                <a:close/>
                <a:moveTo>
                  <a:pt x="2417" y="11216"/>
                </a:moveTo>
                <a:cubicBezTo>
                  <a:pt x="2441" y="11216"/>
                  <a:pt x="2441" y="11240"/>
                  <a:pt x="2441" y="11252"/>
                </a:cubicBezTo>
                <a:cubicBezTo>
                  <a:pt x="2417" y="11252"/>
                  <a:pt x="2417" y="11228"/>
                  <a:pt x="2417" y="11216"/>
                </a:cubicBezTo>
                <a:close/>
                <a:moveTo>
                  <a:pt x="13676" y="11191"/>
                </a:moveTo>
                <a:cubicBezTo>
                  <a:pt x="13711" y="11191"/>
                  <a:pt x="13713" y="11256"/>
                  <a:pt x="13683" y="11256"/>
                </a:cubicBezTo>
                <a:cubicBezTo>
                  <a:pt x="13678" y="11256"/>
                  <a:pt x="13674" y="11255"/>
                  <a:pt x="13668" y="11252"/>
                </a:cubicBezTo>
                <a:cubicBezTo>
                  <a:pt x="13656" y="11252"/>
                  <a:pt x="13656" y="11192"/>
                  <a:pt x="13668" y="11192"/>
                </a:cubicBezTo>
                <a:cubicBezTo>
                  <a:pt x="13671" y="11192"/>
                  <a:pt x="13674" y="11191"/>
                  <a:pt x="13676" y="11191"/>
                </a:cubicBezTo>
                <a:close/>
                <a:moveTo>
                  <a:pt x="6441" y="11276"/>
                </a:moveTo>
                <a:cubicBezTo>
                  <a:pt x="6453" y="11276"/>
                  <a:pt x="6441" y="11288"/>
                  <a:pt x="6441" y="11288"/>
                </a:cubicBezTo>
                <a:cubicBezTo>
                  <a:pt x="6429" y="11288"/>
                  <a:pt x="6429" y="11276"/>
                  <a:pt x="6441" y="11276"/>
                </a:cubicBezTo>
                <a:close/>
                <a:moveTo>
                  <a:pt x="13526" y="11240"/>
                </a:moveTo>
                <a:cubicBezTo>
                  <a:pt x="13573" y="11252"/>
                  <a:pt x="13645" y="11240"/>
                  <a:pt x="13633" y="11311"/>
                </a:cubicBezTo>
                <a:lnTo>
                  <a:pt x="13526" y="11311"/>
                </a:lnTo>
                <a:lnTo>
                  <a:pt x="13526" y="11240"/>
                </a:lnTo>
                <a:close/>
                <a:moveTo>
                  <a:pt x="6868" y="11327"/>
                </a:moveTo>
                <a:cubicBezTo>
                  <a:pt x="6879" y="11327"/>
                  <a:pt x="6888" y="11347"/>
                  <a:pt x="6870" y="11347"/>
                </a:cubicBezTo>
                <a:cubicBezTo>
                  <a:pt x="6868" y="11350"/>
                  <a:pt x="6865" y="11351"/>
                  <a:pt x="6863" y="11351"/>
                </a:cubicBezTo>
                <a:cubicBezTo>
                  <a:pt x="6854" y="11351"/>
                  <a:pt x="6848" y="11335"/>
                  <a:pt x="6858" y="11335"/>
                </a:cubicBezTo>
                <a:cubicBezTo>
                  <a:pt x="6861" y="11329"/>
                  <a:pt x="6865" y="11327"/>
                  <a:pt x="6868" y="11327"/>
                </a:cubicBezTo>
                <a:close/>
                <a:moveTo>
                  <a:pt x="16740" y="11371"/>
                </a:moveTo>
                <a:cubicBezTo>
                  <a:pt x="16752" y="11371"/>
                  <a:pt x="16740" y="11395"/>
                  <a:pt x="16740" y="11395"/>
                </a:cubicBezTo>
                <a:cubicBezTo>
                  <a:pt x="16728" y="11395"/>
                  <a:pt x="16728" y="11371"/>
                  <a:pt x="16740" y="11371"/>
                </a:cubicBezTo>
                <a:close/>
                <a:moveTo>
                  <a:pt x="13269" y="11488"/>
                </a:moveTo>
                <a:cubicBezTo>
                  <a:pt x="13278" y="11488"/>
                  <a:pt x="13286" y="11514"/>
                  <a:pt x="13275" y="11514"/>
                </a:cubicBezTo>
                <a:cubicBezTo>
                  <a:pt x="13274" y="11516"/>
                  <a:pt x="13272" y="11516"/>
                  <a:pt x="13270" y="11516"/>
                </a:cubicBezTo>
                <a:cubicBezTo>
                  <a:pt x="13258" y="11516"/>
                  <a:pt x="13243" y="11490"/>
                  <a:pt x="13264" y="11490"/>
                </a:cubicBezTo>
                <a:cubicBezTo>
                  <a:pt x="13265" y="11488"/>
                  <a:pt x="13267" y="11488"/>
                  <a:pt x="13269" y="11488"/>
                </a:cubicBezTo>
                <a:close/>
                <a:moveTo>
                  <a:pt x="16257" y="11488"/>
                </a:moveTo>
                <a:cubicBezTo>
                  <a:pt x="16267" y="11488"/>
                  <a:pt x="16274" y="11514"/>
                  <a:pt x="16264" y="11514"/>
                </a:cubicBezTo>
                <a:cubicBezTo>
                  <a:pt x="16264" y="11516"/>
                  <a:pt x="16264" y="11516"/>
                  <a:pt x="16263" y="11516"/>
                </a:cubicBezTo>
                <a:cubicBezTo>
                  <a:pt x="16261" y="11516"/>
                  <a:pt x="16252" y="11490"/>
                  <a:pt x="16252" y="11490"/>
                </a:cubicBezTo>
                <a:cubicBezTo>
                  <a:pt x="16254" y="11488"/>
                  <a:pt x="16255" y="11488"/>
                  <a:pt x="16257" y="11488"/>
                </a:cubicBezTo>
                <a:close/>
                <a:moveTo>
                  <a:pt x="13335" y="11514"/>
                </a:moveTo>
                <a:cubicBezTo>
                  <a:pt x="13335" y="11526"/>
                  <a:pt x="13335" y="11526"/>
                  <a:pt x="13347" y="11526"/>
                </a:cubicBezTo>
                <a:cubicBezTo>
                  <a:pt x="13347" y="11538"/>
                  <a:pt x="13341" y="11541"/>
                  <a:pt x="13331" y="11541"/>
                </a:cubicBezTo>
                <a:cubicBezTo>
                  <a:pt x="13320" y="11541"/>
                  <a:pt x="13305" y="11538"/>
                  <a:pt x="13287" y="11538"/>
                </a:cubicBezTo>
                <a:cubicBezTo>
                  <a:pt x="13287" y="11526"/>
                  <a:pt x="13299" y="11514"/>
                  <a:pt x="13335" y="11514"/>
                </a:cubicBezTo>
                <a:close/>
                <a:moveTo>
                  <a:pt x="12268" y="11607"/>
                </a:moveTo>
                <a:cubicBezTo>
                  <a:pt x="12278" y="11607"/>
                  <a:pt x="12286" y="11633"/>
                  <a:pt x="12275" y="11633"/>
                </a:cubicBezTo>
                <a:cubicBezTo>
                  <a:pt x="12274" y="11635"/>
                  <a:pt x="12272" y="11635"/>
                  <a:pt x="12270" y="11635"/>
                </a:cubicBezTo>
                <a:cubicBezTo>
                  <a:pt x="12261" y="11635"/>
                  <a:pt x="12253" y="11609"/>
                  <a:pt x="12263" y="11609"/>
                </a:cubicBezTo>
                <a:cubicBezTo>
                  <a:pt x="12265" y="11607"/>
                  <a:pt x="12267" y="11607"/>
                  <a:pt x="12268" y="11607"/>
                </a:cubicBezTo>
                <a:close/>
                <a:moveTo>
                  <a:pt x="4955" y="11652"/>
                </a:moveTo>
                <a:cubicBezTo>
                  <a:pt x="4959" y="11652"/>
                  <a:pt x="4965" y="11660"/>
                  <a:pt x="4965" y="11669"/>
                </a:cubicBezTo>
                <a:cubicBezTo>
                  <a:pt x="4962" y="11675"/>
                  <a:pt x="4959" y="11677"/>
                  <a:pt x="4956" y="11677"/>
                </a:cubicBezTo>
                <a:cubicBezTo>
                  <a:pt x="4949" y="11677"/>
                  <a:pt x="4944" y="11657"/>
                  <a:pt x="4953" y="11657"/>
                </a:cubicBezTo>
                <a:cubicBezTo>
                  <a:pt x="4953" y="11653"/>
                  <a:pt x="4954" y="11652"/>
                  <a:pt x="4955" y="11652"/>
                </a:cubicBezTo>
                <a:close/>
                <a:moveTo>
                  <a:pt x="19368" y="11653"/>
                </a:moveTo>
                <a:cubicBezTo>
                  <a:pt x="19379" y="11653"/>
                  <a:pt x="19391" y="11669"/>
                  <a:pt x="19371" y="11669"/>
                </a:cubicBezTo>
                <a:cubicBezTo>
                  <a:pt x="19368" y="11675"/>
                  <a:pt x="19366" y="11677"/>
                  <a:pt x="19363" y="11677"/>
                </a:cubicBezTo>
                <a:cubicBezTo>
                  <a:pt x="19355" y="11677"/>
                  <a:pt x="19351" y="11657"/>
                  <a:pt x="19360" y="11657"/>
                </a:cubicBezTo>
                <a:cubicBezTo>
                  <a:pt x="19362" y="11654"/>
                  <a:pt x="19365" y="11653"/>
                  <a:pt x="19368" y="11653"/>
                </a:cubicBezTo>
                <a:close/>
                <a:moveTo>
                  <a:pt x="14764" y="11645"/>
                </a:moveTo>
                <a:lnTo>
                  <a:pt x="14764" y="11692"/>
                </a:lnTo>
                <a:lnTo>
                  <a:pt x="14728" y="11692"/>
                </a:lnTo>
                <a:lnTo>
                  <a:pt x="14728" y="11645"/>
                </a:lnTo>
                <a:close/>
                <a:moveTo>
                  <a:pt x="10859" y="11704"/>
                </a:moveTo>
                <a:cubicBezTo>
                  <a:pt x="10894" y="11704"/>
                  <a:pt x="10882" y="11716"/>
                  <a:pt x="10859" y="11716"/>
                </a:cubicBezTo>
                <a:cubicBezTo>
                  <a:pt x="10847" y="11716"/>
                  <a:pt x="10847" y="11704"/>
                  <a:pt x="10859" y="11704"/>
                </a:cubicBezTo>
                <a:close/>
                <a:moveTo>
                  <a:pt x="19431" y="11669"/>
                </a:moveTo>
                <a:cubicBezTo>
                  <a:pt x="19431" y="11692"/>
                  <a:pt x="19431" y="11692"/>
                  <a:pt x="19443" y="11692"/>
                </a:cubicBezTo>
                <a:cubicBezTo>
                  <a:pt x="19455" y="11716"/>
                  <a:pt x="19419" y="11704"/>
                  <a:pt x="19407" y="11716"/>
                </a:cubicBezTo>
                <a:cubicBezTo>
                  <a:pt x="19407" y="11692"/>
                  <a:pt x="19419" y="11669"/>
                  <a:pt x="19431" y="11669"/>
                </a:cubicBezTo>
                <a:close/>
                <a:moveTo>
                  <a:pt x="13007" y="11699"/>
                </a:moveTo>
                <a:cubicBezTo>
                  <a:pt x="13014" y="11699"/>
                  <a:pt x="13025" y="11708"/>
                  <a:pt x="13025" y="11716"/>
                </a:cubicBezTo>
                <a:cubicBezTo>
                  <a:pt x="13021" y="11719"/>
                  <a:pt x="13016" y="11720"/>
                  <a:pt x="13013" y="11720"/>
                </a:cubicBezTo>
                <a:cubicBezTo>
                  <a:pt x="12998" y="11720"/>
                  <a:pt x="12992" y="11704"/>
                  <a:pt x="13002" y="11704"/>
                </a:cubicBezTo>
                <a:cubicBezTo>
                  <a:pt x="13002" y="11701"/>
                  <a:pt x="13004" y="11699"/>
                  <a:pt x="13007" y="11699"/>
                </a:cubicBezTo>
                <a:close/>
                <a:moveTo>
                  <a:pt x="16062" y="11669"/>
                </a:moveTo>
                <a:cubicBezTo>
                  <a:pt x="16073" y="11669"/>
                  <a:pt x="16073" y="11692"/>
                  <a:pt x="16085" y="11692"/>
                </a:cubicBezTo>
                <a:cubicBezTo>
                  <a:pt x="16085" y="11704"/>
                  <a:pt x="16073" y="11716"/>
                  <a:pt x="16073" y="11728"/>
                </a:cubicBezTo>
                <a:cubicBezTo>
                  <a:pt x="16062" y="11728"/>
                  <a:pt x="16062" y="11716"/>
                  <a:pt x="16038" y="11716"/>
                </a:cubicBezTo>
                <a:cubicBezTo>
                  <a:pt x="16038" y="11704"/>
                  <a:pt x="16062" y="11704"/>
                  <a:pt x="16062" y="11669"/>
                </a:cubicBezTo>
                <a:close/>
                <a:moveTo>
                  <a:pt x="16788" y="11716"/>
                </a:moveTo>
                <a:cubicBezTo>
                  <a:pt x="16812" y="11716"/>
                  <a:pt x="16800" y="11728"/>
                  <a:pt x="16788" y="11728"/>
                </a:cubicBezTo>
                <a:cubicBezTo>
                  <a:pt x="16776" y="11728"/>
                  <a:pt x="16776" y="11716"/>
                  <a:pt x="16788" y="11716"/>
                </a:cubicBezTo>
                <a:close/>
                <a:moveTo>
                  <a:pt x="18384" y="11772"/>
                </a:moveTo>
                <a:cubicBezTo>
                  <a:pt x="18388" y="11772"/>
                  <a:pt x="18395" y="11788"/>
                  <a:pt x="18395" y="11788"/>
                </a:cubicBezTo>
                <a:cubicBezTo>
                  <a:pt x="18392" y="11794"/>
                  <a:pt x="18388" y="11796"/>
                  <a:pt x="18385" y="11796"/>
                </a:cubicBezTo>
                <a:cubicBezTo>
                  <a:pt x="18374" y="11796"/>
                  <a:pt x="18365" y="11776"/>
                  <a:pt x="18383" y="11776"/>
                </a:cubicBezTo>
                <a:cubicBezTo>
                  <a:pt x="18383" y="11773"/>
                  <a:pt x="18384" y="11772"/>
                  <a:pt x="18384" y="11772"/>
                </a:cubicBezTo>
                <a:close/>
                <a:moveTo>
                  <a:pt x="16657" y="11752"/>
                </a:moveTo>
                <a:cubicBezTo>
                  <a:pt x="16666" y="11790"/>
                  <a:pt x="16653" y="11803"/>
                  <a:pt x="16637" y="11803"/>
                </a:cubicBezTo>
                <a:cubicBezTo>
                  <a:pt x="16614" y="11803"/>
                  <a:pt x="16585" y="11773"/>
                  <a:pt x="16621" y="11752"/>
                </a:cubicBezTo>
                <a:close/>
                <a:moveTo>
                  <a:pt x="17481" y="11762"/>
                </a:moveTo>
                <a:cubicBezTo>
                  <a:pt x="17487" y="11762"/>
                  <a:pt x="17494" y="11762"/>
                  <a:pt x="17502" y="11764"/>
                </a:cubicBezTo>
                <a:lnTo>
                  <a:pt x="17502" y="11835"/>
                </a:lnTo>
                <a:cubicBezTo>
                  <a:pt x="17490" y="11838"/>
                  <a:pt x="17480" y="11839"/>
                  <a:pt x="17472" y="11839"/>
                </a:cubicBezTo>
                <a:cubicBezTo>
                  <a:pt x="17437" y="11839"/>
                  <a:pt x="17424" y="11823"/>
                  <a:pt x="17395" y="11823"/>
                </a:cubicBezTo>
                <a:cubicBezTo>
                  <a:pt x="17426" y="11792"/>
                  <a:pt x="17439" y="11762"/>
                  <a:pt x="17481" y="11762"/>
                </a:cubicBezTo>
                <a:close/>
                <a:moveTo>
                  <a:pt x="16978" y="11847"/>
                </a:moveTo>
                <a:cubicBezTo>
                  <a:pt x="16990" y="11847"/>
                  <a:pt x="16978" y="11871"/>
                  <a:pt x="16978" y="11871"/>
                </a:cubicBezTo>
                <a:cubicBezTo>
                  <a:pt x="16966" y="11871"/>
                  <a:pt x="16966" y="11847"/>
                  <a:pt x="16978" y="11847"/>
                </a:cubicBezTo>
                <a:close/>
                <a:moveTo>
                  <a:pt x="19114" y="11845"/>
                </a:moveTo>
                <a:cubicBezTo>
                  <a:pt x="19121" y="11845"/>
                  <a:pt x="19121" y="11871"/>
                  <a:pt x="19121" y="11871"/>
                </a:cubicBezTo>
                <a:cubicBezTo>
                  <a:pt x="19120" y="11873"/>
                  <a:pt x="19118" y="11873"/>
                  <a:pt x="19116" y="11873"/>
                </a:cubicBezTo>
                <a:cubicBezTo>
                  <a:pt x="19107" y="11873"/>
                  <a:pt x="19099" y="11847"/>
                  <a:pt x="19110" y="11847"/>
                </a:cubicBezTo>
                <a:cubicBezTo>
                  <a:pt x="19111" y="11846"/>
                  <a:pt x="19113" y="11845"/>
                  <a:pt x="19114" y="11845"/>
                </a:cubicBezTo>
                <a:close/>
                <a:moveTo>
                  <a:pt x="5548" y="11895"/>
                </a:moveTo>
                <a:cubicBezTo>
                  <a:pt x="5584" y="11895"/>
                  <a:pt x="5560" y="11907"/>
                  <a:pt x="5548" y="11907"/>
                </a:cubicBezTo>
                <a:cubicBezTo>
                  <a:pt x="5536" y="11907"/>
                  <a:pt x="5536" y="11895"/>
                  <a:pt x="5548" y="11895"/>
                </a:cubicBezTo>
                <a:close/>
                <a:moveTo>
                  <a:pt x="10597" y="11904"/>
                </a:moveTo>
                <a:cubicBezTo>
                  <a:pt x="10600" y="11904"/>
                  <a:pt x="10608" y="11931"/>
                  <a:pt x="10608" y="11931"/>
                </a:cubicBezTo>
                <a:cubicBezTo>
                  <a:pt x="10607" y="11932"/>
                  <a:pt x="10605" y="11933"/>
                  <a:pt x="10603" y="11933"/>
                </a:cubicBezTo>
                <a:cubicBezTo>
                  <a:pt x="10594" y="11933"/>
                  <a:pt x="10586" y="11907"/>
                  <a:pt x="10597" y="11907"/>
                </a:cubicBezTo>
                <a:cubicBezTo>
                  <a:pt x="10597" y="11905"/>
                  <a:pt x="10597" y="11904"/>
                  <a:pt x="10597" y="11904"/>
                </a:cubicBezTo>
                <a:close/>
                <a:moveTo>
                  <a:pt x="11025" y="11907"/>
                </a:moveTo>
                <a:cubicBezTo>
                  <a:pt x="11025" y="11931"/>
                  <a:pt x="11025" y="11931"/>
                  <a:pt x="11037" y="11931"/>
                </a:cubicBezTo>
                <a:cubicBezTo>
                  <a:pt x="11037" y="11954"/>
                  <a:pt x="11013" y="11954"/>
                  <a:pt x="10989" y="11954"/>
                </a:cubicBezTo>
                <a:cubicBezTo>
                  <a:pt x="10989" y="11931"/>
                  <a:pt x="11013" y="11907"/>
                  <a:pt x="11025" y="11907"/>
                </a:cubicBezTo>
                <a:close/>
                <a:moveTo>
                  <a:pt x="12216" y="11954"/>
                </a:moveTo>
                <a:cubicBezTo>
                  <a:pt x="12228" y="11954"/>
                  <a:pt x="12228" y="11990"/>
                  <a:pt x="12228" y="12014"/>
                </a:cubicBezTo>
                <a:cubicBezTo>
                  <a:pt x="12204" y="12014"/>
                  <a:pt x="12216" y="11966"/>
                  <a:pt x="12216" y="11954"/>
                </a:cubicBezTo>
                <a:close/>
                <a:moveTo>
                  <a:pt x="17633" y="12002"/>
                </a:moveTo>
                <a:cubicBezTo>
                  <a:pt x="17645" y="12002"/>
                  <a:pt x="17645" y="12014"/>
                  <a:pt x="17633" y="12014"/>
                </a:cubicBezTo>
                <a:cubicBezTo>
                  <a:pt x="17621" y="12014"/>
                  <a:pt x="17621" y="12002"/>
                  <a:pt x="17633" y="12002"/>
                </a:cubicBezTo>
                <a:close/>
                <a:moveTo>
                  <a:pt x="11156" y="11990"/>
                </a:moveTo>
                <a:lnTo>
                  <a:pt x="11156" y="12026"/>
                </a:lnTo>
                <a:lnTo>
                  <a:pt x="11132" y="12026"/>
                </a:lnTo>
                <a:lnTo>
                  <a:pt x="11132" y="11990"/>
                </a:lnTo>
                <a:close/>
                <a:moveTo>
                  <a:pt x="2413" y="12070"/>
                </a:moveTo>
                <a:cubicBezTo>
                  <a:pt x="2410" y="12070"/>
                  <a:pt x="2407" y="12071"/>
                  <a:pt x="2405" y="12073"/>
                </a:cubicBezTo>
                <a:cubicBezTo>
                  <a:pt x="2396" y="12073"/>
                  <a:pt x="2401" y="12094"/>
                  <a:pt x="2408" y="12094"/>
                </a:cubicBezTo>
                <a:cubicBezTo>
                  <a:pt x="2411" y="12094"/>
                  <a:pt x="2414" y="12091"/>
                  <a:pt x="2417" y="12085"/>
                </a:cubicBezTo>
                <a:cubicBezTo>
                  <a:pt x="2436" y="12085"/>
                  <a:pt x="2425" y="12070"/>
                  <a:pt x="2413" y="12070"/>
                </a:cubicBezTo>
                <a:close/>
                <a:moveTo>
                  <a:pt x="14573" y="12073"/>
                </a:moveTo>
                <a:cubicBezTo>
                  <a:pt x="14578" y="12078"/>
                  <a:pt x="14585" y="12085"/>
                  <a:pt x="14585" y="12085"/>
                </a:cubicBezTo>
                <a:cubicBezTo>
                  <a:pt x="14582" y="12091"/>
                  <a:pt x="14578" y="12094"/>
                  <a:pt x="14575" y="12094"/>
                </a:cubicBezTo>
                <a:cubicBezTo>
                  <a:pt x="14564" y="12094"/>
                  <a:pt x="14555" y="12073"/>
                  <a:pt x="14573" y="12073"/>
                </a:cubicBezTo>
                <a:close/>
                <a:moveTo>
                  <a:pt x="16705" y="12070"/>
                </a:moveTo>
                <a:cubicBezTo>
                  <a:pt x="16720" y="12070"/>
                  <a:pt x="16726" y="12085"/>
                  <a:pt x="16716" y="12085"/>
                </a:cubicBezTo>
                <a:cubicBezTo>
                  <a:pt x="16710" y="12091"/>
                  <a:pt x="16705" y="12094"/>
                  <a:pt x="16701" y="12094"/>
                </a:cubicBezTo>
                <a:cubicBezTo>
                  <a:pt x="16688" y="12094"/>
                  <a:pt x="16684" y="12073"/>
                  <a:pt x="16693" y="12073"/>
                </a:cubicBezTo>
                <a:cubicBezTo>
                  <a:pt x="16697" y="12071"/>
                  <a:pt x="16702" y="12070"/>
                  <a:pt x="16705" y="12070"/>
                </a:cubicBezTo>
                <a:close/>
                <a:moveTo>
                  <a:pt x="17121" y="12062"/>
                </a:moveTo>
                <a:cubicBezTo>
                  <a:pt x="17121" y="12073"/>
                  <a:pt x="17121" y="12073"/>
                  <a:pt x="17145" y="12073"/>
                </a:cubicBezTo>
                <a:cubicBezTo>
                  <a:pt x="17153" y="12105"/>
                  <a:pt x="17145" y="12111"/>
                  <a:pt x="17128" y="12111"/>
                </a:cubicBezTo>
                <a:cubicBezTo>
                  <a:pt x="17120" y="12111"/>
                  <a:pt x="17109" y="12109"/>
                  <a:pt x="17097" y="12109"/>
                </a:cubicBezTo>
                <a:cubicBezTo>
                  <a:pt x="17097" y="12073"/>
                  <a:pt x="17109" y="12062"/>
                  <a:pt x="17121" y="12062"/>
                </a:cubicBezTo>
                <a:close/>
                <a:moveTo>
                  <a:pt x="17264" y="12145"/>
                </a:moveTo>
                <a:lnTo>
                  <a:pt x="17264" y="12193"/>
                </a:lnTo>
                <a:lnTo>
                  <a:pt x="17228" y="12193"/>
                </a:lnTo>
                <a:lnTo>
                  <a:pt x="17228" y="12145"/>
                </a:lnTo>
                <a:close/>
                <a:moveTo>
                  <a:pt x="13409" y="12176"/>
                </a:moveTo>
                <a:cubicBezTo>
                  <a:pt x="13412" y="12176"/>
                  <a:pt x="13418" y="12184"/>
                  <a:pt x="13418" y="12193"/>
                </a:cubicBezTo>
                <a:cubicBezTo>
                  <a:pt x="13416" y="12195"/>
                  <a:pt x="13414" y="12196"/>
                  <a:pt x="13411" y="12196"/>
                </a:cubicBezTo>
                <a:cubicBezTo>
                  <a:pt x="13403" y="12196"/>
                  <a:pt x="13397" y="12181"/>
                  <a:pt x="13406" y="12181"/>
                </a:cubicBezTo>
                <a:cubicBezTo>
                  <a:pt x="13406" y="12177"/>
                  <a:pt x="13407" y="12176"/>
                  <a:pt x="13409" y="12176"/>
                </a:cubicBezTo>
                <a:close/>
                <a:moveTo>
                  <a:pt x="14930" y="12371"/>
                </a:moveTo>
                <a:lnTo>
                  <a:pt x="14930" y="12431"/>
                </a:lnTo>
                <a:lnTo>
                  <a:pt x="14859" y="12431"/>
                </a:lnTo>
                <a:lnTo>
                  <a:pt x="14859" y="12371"/>
                </a:lnTo>
                <a:close/>
                <a:moveTo>
                  <a:pt x="13882" y="12453"/>
                </a:moveTo>
                <a:cubicBezTo>
                  <a:pt x="13890" y="12453"/>
                  <a:pt x="13902" y="12462"/>
                  <a:pt x="13918" y="12478"/>
                </a:cubicBezTo>
                <a:lnTo>
                  <a:pt x="13918" y="12502"/>
                </a:lnTo>
                <a:cubicBezTo>
                  <a:pt x="13883" y="12502"/>
                  <a:pt x="13883" y="12490"/>
                  <a:pt x="13859" y="12490"/>
                </a:cubicBezTo>
                <a:cubicBezTo>
                  <a:pt x="13865" y="12465"/>
                  <a:pt x="13872" y="12453"/>
                  <a:pt x="13882" y="12453"/>
                </a:cubicBezTo>
                <a:close/>
                <a:moveTo>
                  <a:pt x="13355" y="12460"/>
                </a:moveTo>
                <a:cubicBezTo>
                  <a:pt x="13375" y="12460"/>
                  <a:pt x="13359" y="12497"/>
                  <a:pt x="13359" y="12526"/>
                </a:cubicBezTo>
                <a:cubicBezTo>
                  <a:pt x="13347" y="12526"/>
                  <a:pt x="13347" y="12502"/>
                  <a:pt x="13335" y="12502"/>
                </a:cubicBezTo>
                <a:lnTo>
                  <a:pt x="13335" y="12466"/>
                </a:lnTo>
                <a:cubicBezTo>
                  <a:pt x="13344" y="12462"/>
                  <a:pt x="13350" y="12460"/>
                  <a:pt x="13355" y="12460"/>
                </a:cubicBezTo>
                <a:close/>
                <a:moveTo>
                  <a:pt x="10174" y="12593"/>
                </a:moveTo>
                <a:cubicBezTo>
                  <a:pt x="10200" y="12593"/>
                  <a:pt x="10223" y="12601"/>
                  <a:pt x="10204" y="12621"/>
                </a:cubicBezTo>
                <a:cubicBezTo>
                  <a:pt x="10195" y="12627"/>
                  <a:pt x="10188" y="12629"/>
                  <a:pt x="10182" y="12629"/>
                </a:cubicBezTo>
                <a:cubicBezTo>
                  <a:pt x="10166" y="12629"/>
                  <a:pt x="10159" y="12609"/>
                  <a:pt x="10132" y="12609"/>
                </a:cubicBezTo>
                <a:cubicBezTo>
                  <a:pt x="10132" y="12599"/>
                  <a:pt x="10154" y="12593"/>
                  <a:pt x="10174" y="12593"/>
                </a:cubicBezTo>
                <a:close/>
                <a:moveTo>
                  <a:pt x="9811" y="12681"/>
                </a:moveTo>
                <a:cubicBezTo>
                  <a:pt x="9823" y="12728"/>
                  <a:pt x="9823" y="12740"/>
                  <a:pt x="9775" y="12740"/>
                </a:cubicBezTo>
                <a:lnTo>
                  <a:pt x="9775" y="12681"/>
                </a:lnTo>
                <a:close/>
                <a:moveTo>
                  <a:pt x="16281" y="12742"/>
                </a:moveTo>
                <a:cubicBezTo>
                  <a:pt x="16304" y="12742"/>
                  <a:pt x="16324" y="12756"/>
                  <a:pt x="16312" y="12788"/>
                </a:cubicBezTo>
                <a:cubicBezTo>
                  <a:pt x="16302" y="12790"/>
                  <a:pt x="16294" y="12791"/>
                  <a:pt x="16288" y="12791"/>
                </a:cubicBezTo>
                <a:cubicBezTo>
                  <a:pt x="16263" y="12791"/>
                  <a:pt x="16259" y="12776"/>
                  <a:pt x="16240" y="12776"/>
                </a:cubicBezTo>
                <a:cubicBezTo>
                  <a:pt x="16240" y="12753"/>
                  <a:pt x="16261" y="12742"/>
                  <a:pt x="16281" y="12742"/>
                </a:cubicBezTo>
                <a:close/>
                <a:moveTo>
                  <a:pt x="13891" y="12785"/>
                </a:moveTo>
                <a:cubicBezTo>
                  <a:pt x="13902" y="12785"/>
                  <a:pt x="13914" y="12800"/>
                  <a:pt x="13895" y="12800"/>
                </a:cubicBezTo>
                <a:cubicBezTo>
                  <a:pt x="13892" y="12806"/>
                  <a:pt x="13889" y="12808"/>
                  <a:pt x="13886" y="12808"/>
                </a:cubicBezTo>
                <a:cubicBezTo>
                  <a:pt x="13878" y="12808"/>
                  <a:pt x="13874" y="12788"/>
                  <a:pt x="13883" y="12788"/>
                </a:cubicBezTo>
                <a:cubicBezTo>
                  <a:pt x="13885" y="12785"/>
                  <a:pt x="13888" y="12785"/>
                  <a:pt x="13891" y="12785"/>
                </a:cubicBezTo>
                <a:close/>
                <a:moveTo>
                  <a:pt x="15067" y="12832"/>
                </a:moveTo>
                <a:cubicBezTo>
                  <a:pt x="15087" y="12832"/>
                  <a:pt x="15092" y="12847"/>
                  <a:pt x="15121" y="12847"/>
                </a:cubicBezTo>
                <a:cubicBezTo>
                  <a:pt x="15109" y="12895"/>
                  <a:pt x="15085" y="12895"/>
                  <a:pt x="15050" y="12895"/>
                </a:cubicBezTo>
                <a:lnTo>
                  <a:pt x="15050" y="12835"/>
                </a:lnTo>
                <a:cubicBezTo>
                  <a:pt x="15057" y="12833"/>
                  <a:pt x="15062" y="12832"/>
                  <a:pt x="15067" y="12832"/>
                </a:cubicBezTo>
                <a:close/>
                <a:moveTo>
                  <a:pt x="14728" y="13121"/>
                </a:moveTo>
                <a:cubicBezTo>
                  <a:pt x="14752" y="13121"/>
                  <a:pt x="14728" y="13133"/>
                  <a:pt x="14728" y="13133"/>
                </a:cubicBezTo>
                <a:cubicBezTo>
                  <a:pt x="14716" y="13133"/>
                  <a:pt x="14716" y="13121"/>
                  <a:pt x="14728" y="13121"/>
                </a:cubicBezTo>
                <a:close/>
                <a:moveTo>
                  <a:pt x="13622" y="13130"/>
                </a:moveTo>
                <a:cubicBezTo>
                  <a:pt x="13625" y="13130"/>
                  <a:pt x="13633" y="13145"/>
                  <a:pt x="13633" y="13145"/>
                </a:cubicBezTo>
                <a:cubicBezTo>
                  <a:pt x="13630" y="13147"/>
                  <a:pt x="13627" y="13148"/>
                  <a:pt x="13625" y="13148"/>
                </a:cubicBezTo>
                <a:cubicBezTo>
                  <a:pt x="13613" y="13148"/>
                  <a:pt x="13602" y="13133"/>
                  <a:pt x="13621" y="13133"/>
                </a:cubicBezTo>
                <a:cubicBezTo>
                  <a:pt x="13621" y="13131"/>
                  <a:pt x="13621" y="13130"/>
                  <a:pt x="13622" y="13130"/>
                </a:cubicBezTo>
                <a:close/>
                <a:moveTo>
                  <a:pt x="9061" y="13205"/>
                </a:moveTo>
                <a:cubicBezTo>
                  <a:pt x="9096" y="13216"/>
                  <a:pt x="9061" y="13216"/>
                  <a:pt x="9061" y="13252"/>
                </a:cubicBezTo>
                <a:cubicBezTo>
                  <a:pt x="9049" y="13240"/>
                  <a:pt x="9049" y="13205"/>
                  <a:pt x="9061" y="13205"/>
                </a:cubicBezTo>
                <a:close/>
                <a:moveTo>
                  <a:pt x="10347" y="13193"/>
                </a:moveTo>
                <a:lnTo>
                  <a:pt x="10347" y="13252"/>
                </a:lnTo>
                <a:lnTo>
                  <a:pt x="10311" y="13252"/>
                </a:lnTo>
                <a:cubicBezTo>
                  <a:pt x="10311" y="13205"/>
                  <a:pt x="10311" y="13193"/>
                  <a:pt x="10347" y="13193"/>
                </a:cubicBezTo>
                <a:close/>
                <a:moveTo>
                  <a:pt x="14490" y="13264"/>
                </a:moveTo>
                <a:lnTo>
                  <a:pt x="14490" y="13264"/>
                </a:lnTo>
                <a:cubicBezTo>
                  <a:pt x="14526" y="13276"/>
                  <a:pt x="14538" y="13300"/>
                  <a:pt x="14526" y="13324"/>
                </a:cubicBezTo>
                <a:cubicBezTo>
                  <a:pt x="14521" y="13325"/>
                  <a:pt x="14517" y="13326"/>
                  <a:pt x="14513" y="13326"/>
                </a:cubicBezTo>
                <a:cubicBezTo>
                  <a:pt x="14490" y="13326"/>
                  <a:pt x="14490" y="13295"/>
                  <a:pt x="14490" y="13264"/>
                </a:cubicBezTo>
                <a:close/>
                <a:moveTo>
                  <a:pt x="14098" y="13368"/>
                </a:moveTo>
                <a:cubicBezTo>
                  <a:pt x="14101" y="13368"/>
                  <a:pt x="14109" y="13383"/>
                  <a:pt x="14109" y="13383"/>
                </a:cubicBezTo>
                <a:cubicBezTo>
                  <a:pt x="14107" y="13386"/>
                  <a:pt x="14104" y="13386"/>
                  <a:pt x="14101" y="13386"/>
                </a:cubicBezTo>
                <a:cubicBezTo>
                  <a:pt x="14089" y="13386"/>
                  <a:pt x="14078" y="13371"/>
                  <a:pt x="14097" y="13371"/>
                </a:cubicBezTo>
                <a:cubicBezTo>
                  <a:pt x="14097" y="13369"/>
                  <a:pt x="14097" y="13368"/>
                  <a:pt x="14098" y="13368"/>
                </a:cubicBezTo>
                <a:close/>
                <a:moveTo>
                  <a:pt x="10306" y="13427"/>
                </a:moveTo>
                <a:cubicBezTo>
                  <a:pt x="10315" y="13427"/>
                  <a:pt x="10320" y="13443"/>
                  <a:pt x="10311" y="13443"/>
                </a:cubicBezTo>
                <a:cubicBezTo>
                  <a:pt x="10308" y="13445"/>
                  <a:pt x="10306" y="13446"/>
                  <a:pt x="10304" y="13446"/>
                </a:cubicBezTo>
                <a:cubicBezTo>
                  <a:pt x="10295" y="13446"/>
                  <a:pt x="10289" y="13431"/>
                  <a:pt x="10299" y="13431"/>
                </a:cubicBezTo>
                <a:cubicBezTo>
                  <a:pt x="10301" y="13428"/>
                  <a:pt x="10304" y="13427"/>
                  <a:pt x="10306" y="13427"/>
                </a:cubicBezTo>
                <a:close/>
                <a:moveTo>
                  <a:pt x="9073" y="13443"/>
                </a:moveTo>
                <a:lnTo>
                  <a:pt x="9073" y="13490"/>
                </a:lnTo>
                <a:lnTo>
                  <a:pt x="9049" y="13490"/>
                </a:lnTo>
                <a:lnTo>
                  <a:pt x="9049" y="13443"/>
                </a:lnTo>
                <a:close/>
                <a:moveTo>
                  <a:pt x="7404" y="13500"/>
                </a:moveTo>
                <a:cubicBezTo>
                  <a:pt x="7401" y="13501"/>
                  <a:pt x="7399" y="13503"/>
                  <a:pt x="7396" y="13505"/>
                </a:cubicBezTo>
                <a:lnTo>
                  <a:pt x="7396" y="13505"/>
                </a:lnTo>
                <a:cubicBezTo>
                  <a:pt x="7397" y="13505"/>
                  <a:pt x="7398" y="13506"/>
                  <a:pt x="7399" y="13506"/>
                </a:cubicBezTo>
                <a:cubicBezTo>
                  <a:pt x="7401" y="13506"/>
                  <a:pt x="7403" y="13505"/>
                  <a:pt x="7406" y="13502"/>
                </a:cubicBezTo>
                <a:cubicBezTo>
                  <a:pt x="7406" y="13502"/>
                  <a:pt x="7405" y="13501"/>
                  <a:pt x="7404" y="13500"/>
                </a:cubicBezTo>
                <a:close/>
                <a:moveTo>
                  <a:pt x="6950" y="13620"/>
                </a:moveTo>
                <a:cubicBezTo>
                  <a:pt x="6954" y="13620"/>
                  <a:pt x="6959" y="13621"/>
                  <a:pt x="6965" y="13621"/>
                </a:cubicBezTo>
                <a:cubicBezTo>
                  <a:pt x="6965" y="13651"/>
                  <a:pt x="6955" y="13661"/>
                  <a:pt x="6944" y="13661"/>
                </a:cubicBezTo>
                <a:cubicBezTo>
                  <a:pt x="6921" y="13661"/>
                  <a:pt x="6896" y="13620"/>
                  <a:pt x="6950" y="13620"/>
                </a:cubicBezTo>
                <a:close/>
                <a:moveTo>
                  <a:pt x="10908" y="13768"/>
                </a:moveTo>
                <a:cubicBezTo>
                  <a:pt x="10911" y="13768"/>
                  <a:pt x="10918" y="13788"/>
                  <a:pt x="10918" y="13788"/>
                </a:cubicBezTo>
                <a:cubicBezTo>
                  <a:pt x="10916" y="13790"/>
                  <a:pt x="10913" y="13791"/>
                  <a:pt x="10911" y="13791"/>
                </a:cubicBezTo>
                <a:cubicBezTo>
                  <a:pt x="10902" y="13791"/>
                  <a:pt x="10897" y="13776"/>
                  <a:pt x="10906" y="13776"/>
                </a:cubicBezTo>
                <a:cubicBezTo>
                  <a:pt x="10906" y="13770"/>
                  <a:pt x="10907" y="13768"/>
                  <a:pt x="10908" y="13768"/>
                </a:cubicBezTo>
                <a:close/>
                <a:moveTo>
                  <a:pt x="9704" y="13800"/>
                </a:moveTo>
                <a:lnTo>
                  <a:pt x="9704" y="13847"/>
                </a:lnTo>
                <a:lnTo>
                  <a:pt x="9668" y="13847"/>
                </a:lnTo>
                <a:lnTo>
                  <a:pt x="9668" y="13800"/>
                </a:lnTo>
                <a:close/>
                <a:moveTo>
                  <a:pt x="9718" y="14206"/>
                </a:moveTo>
                <a:cubicBezTo>
                  <a:pt x="9722" y="14206"/>
                  <a:pt x="9727" y="14220"/>
                  <a:pt x="9727" y="14228"/>
                </a:cubicBezTo>
                <a:cubicBezTo>
                  <a:pt x="9724" y="14234"/>
                  <a:pt x="9721" y="14237"/>
                  <a:pt x="9719" y="14237"/>
                </a:cubicBezTo>
                <a:cubicBezTo>
                  <a:pt x="9711" y="14237"/>
                  <a:pt x="9707" y="14217"/>
                  <a:pt x="9716" y="14217"/>
                </a:cubicBezTo>
                <a:cubicBezTo>
                  <a:pt x="9716" y="14209"/>
                  <a:pt x="9717" y="14206"/>
                  <a:pt x="9718" y="14206"/>
                </a:cubicBezTo>
                <a:close/>
                <a:moveTo>
                  <a:pt x="11642" y="14345"/>
                </a:moveTo>
                <a:cubicBezTo>
                  <a:pt x="11659" y="14345"/>
                  <a:pt x="11666" y="14371"/>
                  <a:pt x="11656" y="14371"/>
                </a:cubicBezTo>
                <a:cubicBezTo>
                  <a:pt x="11656" y="14373"/>
                  <a:pt x="11656" y="14374"/>
                  <a:pt x="11655" y="14374"/>
                </a:cubicBezTo>
                <a:cubicBezTo>
                  <a:pt x="11650" y="14374"/>
                  <a:pt x="11632" y="14348"/>
                  <a:pt x="11632" y="14348"/>
                </a:cubicBezTo>
                <a:cubicBezTo>
                  <a:pt x="11636" y="14346"/>
                  <a:pt x="11639" y="14345"/>
                  <a:pt x="11642" y="14345"/>
                </a:cubicBezTo>
                <a:close/>
                <a:moveTo>
                  <a:pt x="9792" y="14390"/>
                </a:moveTo>
                <a:cubicBezTo>
                  <a:pt x="9799" y="14390"/>
                  <a:pt x="9811" y="14399"/>
                  <a:pt x="9811" y="14407"/>
                </a:cubicBezTo>
                <a:cubicBezTo>
                  <a:pt x="9805" y="14413"/>
                  <a:pt x="9800" y="14415"/>
                  <a:pt x="9795" y="14415"/>
                </a:cubicBezTo>
                <a:cubicBezTo>
                  <a:pt x="9782" y="14415"/>
                  <a:pt x="9778" y="14395"/>
                  <a:pt x="9787" y="14395"/>
                </a:cubicBezTo>
                <a:cubicBezTo>
                  <a:pt x="9787" y="14392"/>
                  <a:pt x="9789" y="14390"/>
                  <a:pt x="9792" y="14390"/>
                </a:cubicBezTo>
                <a:close/>
                <a:moveTo>
                  <a:pt x="9358" y="14514"/>
                </a:moveTo>
                <a:cubicBezTo>
                  <a:pt x="9394" y="14526"/>
                  <a:pt x="9358" y="14550"/>
                  <a:pt x="9358" y="14562"/>
                </a:cubicBezTo>
                <a:cubicBezTo>
                  <a:pt x="9335" y="14562"/>
                  <a:pt x="9346" y="14514"/>
                  <a:pt x="9358" y="14514"/>
                </a:cubicBezTo>
                <a:close/>
                <a:moveTo>
                  <a:pt x="11226" y="14542"/>
                </a:moveTo>
                <a:cubicBezTo>
                  <a:pt x="11237" y="14542"/>
                  <a:pt x="11245" y="14562"/>
                  <a:pt x="11228" y="14562"/>
                </a:cubicBezTo>
                <a:cubicBezTo>
                  <a:pt x="11224" y="14565"/>
                  <a:pt x="11221" y="14567"/>
                  <a:pt x="11218" y="14567"/>
                </a:cubicBezTo>
                <a:cubicBezTo>
                  <a:pt x="11211" y="14567"/>
                  <a:pt x="11207" y="14558"/>
                  <a:pt x="11216" y="14550"/>
                </a:cubicBezTo>
                <a:cubicBezTo>
                  <a:pt x="11219" y="14544"/>
                  <a:pt x="11222" y="14542"/>
                  <a:pt x="11226" y="14542"/>
                </a:cubicBezTo>
                <a:close/>
                <a:moveTo>
                  <a:pt x="9930" y="14645"/>
                </a:moveTo>
                <a:cubicBezTo>
                  <a:pt x="9954" y="14645"/>
                  <a:pt x="9942" y="14669"/>
                  <a:pt x="9930" y="14669"/>
                </a:cubicBezTo>
                <a:cubicBezTo>
                  <a:pt x="9906" y="14669"/>
                  <a:pt x="9906" y="14645"/>
                  <a:pt x="9930" y="14645"/>
                </a:cubicBezTo>
                <a:close/>
                <a:moveTo>
                  <a:pt x="9156" y="14681"/>
                </a:moveTo>
                <a:cubicBezTo>
                  <a:pt x="9168" y="14681"/>
                  <a:pt x="9168" y="14705"/>
                  <a:pt x="9168" y="14717"/>
                </a:cubicBezTo>
                <a:cubicBezTo>
                  <a:pt x="9166" y="14718"/>
                  <a:pt x="9165" y="14719"/>
                  <a:pt x="9164" y="14719"/>
                </a:cubicBezTo>
                <a:cubicBezTo>
                  <a:pt x="9159" y="14719"/>
                  <a:pt x="9166" y="14691"/>
                  <a:pt x="9156" y="14681"/>
                </a:cubicBezTo>
                <a:close/>
                <a:moveTo>
                  <a:pt x="9406" y="14669"/>
                </a:moveTo>
                <a:cubicBezTo>
                  <a:pt x="9430" y="14669"/>
                  <a:pt x="9477" y="14752"/>
                  <a:pt x="9430" y="14788"/>
                </a:cubicBezTo>
                <a:cubicBezTo>
                  <a:pt x="9426" y="14789"/>
                  <a:pt x="9423" y="14789"/>
                  <a:pt x="9420" y="14789"/>
                </a:cubicBezTo>
                <a:cubicBezTo>
                  <a:pt x="9374" y="14789"/>
                  <a:pt x="9406" y="14703"/>
                  <a:pt x="9406" y="14669"/>
                </a:cubicBezTo>
                <a:close/>
                <a:moveTo>
                  <a:pt x="10909" y="14795"/>
                </a:moveTo>
                <a:cubicBezTo>
                  <a:pt x="10912" y="14795"/>
                  <a:pt x="10918" y="14803"/>
                  <a:pt x="10918" y="14812"/>
                </a:cubicBezTo>
                <a:cubicBezTo>
                  <a:pt x="10916" y="14814"/>
                  <a:pt x="10913" y="14815"/>
                  <a:pt x="10911" y="14815"/>
                </a:cubicBezTo>
                <a:cubicBezTo>
                  <a:pt x="10902" y="14815"/>
                  <a:pt x="10897" y="14800"/>
                  <a:pt x="10906" y="14800"/>
                </a:cubicBezTo>
                <a:cubicBezTo>
                  <a:pt x="10906" y="14797"/>
                  <a:pt x="10907" y="14795"/>
                  <a:pt x="10909" y="14795"/>
                </a:cubicBezTo>
                <a:close/>
                <a:moveTo>
                  <a:pt x="9096" y="14788"/>
                </a:moveTo>
                <a:cubicBezTo>
                  <a:pt x="9096" y="14824"/>
                  <a:pt x="9073" y="14848"/>
                  <a:pt x="9037" y="14848"/>
                </a:cubicBezTo>
                <a:lnTo>
                  <a:pt x="9037" y="14788"/>
                </a:lnTo>
                <a:close/>
                <a:moveTo>
                  <a:pt x="10108" y="14812"/>
                </a:moveTo>
                <a:lnTo>
                  <a:pt x="10108" y="14860"/>
                </a:lnTo>
                <a:lnTo>
                  <a:pt x="10073" y="14860"/>
                </a:lnTo>
                <a:lnTo>
                  <a:pt x="10073" y="14812"/>
                </a:lnTo>
                <a:close/>
                <a:moveTo>
                  <a:pt x="8977" y="14824"/>
                </a:moveTo>
                <a:cubicBezTo>
                  <a:pt x="8989" y="14824"/>
                  <a:pt x="8989" y="14848"/>
                  <a:pt x="9001" y="14848"/>
                </a:cubicBezTo>
                <a:cubicBezTo>
                  <a:pt x="9001" y="14860"/>
                  <a:pt x="8989" y="14860"/>
                  <a:pt x="8989" y="14883"/>
                </a:cubicBezTo>
                <a:cubicBezTo>
                  <a:pt x="8977" y="14883"/>
                  <a:pt x="8977" y="14871"/>
                  <a:pt x="8954" y="14871"/>
                </a:cubicBezTo>
                <a:cubicBezTo>
                  <a:pt x="8954" y="14860"/>
                  <a:pt x="8977" y="14860"/>
                  <a:pt x="8977" y="14824"/>
                </a:cubicBezTo>
                <a:close/>
                <a:moveTo>
                  <a:pt x="11728" y="14907"/>
                </a:moveTo>
                <a:cubicBezTo>
                  <a:pt x="11740" y="14907"/>
                  <a:pt x="11740" y="14919"/>
                  <a:pt x="11728" y="14919"/>
                </a:cubicBezTo>
                <a:cubicBezTo>
                  <a:pt x="11716" y="14919"/>
                  <a:pt x="11728" y="14907"/>
                  <a:pt x="11728" y="14907"/>
                </a:cubicBezTo>
                <a:close/>
                <a:moveTo>
                  <a:pt x="9049" y="14860"/>
                </a:moveTo>
                <a:cubicBezTo>
                  <a:pt x="9061" y="14871"/>
                  <a:pt x="9073" y="14871"/>
                  <a:pt x="9108" y="14871"/>
                </a:cubicBezTo>
                <a:cubicBezTo>
                  <a:pt x="9108" y="14914"/>
                  <a:pt x="9090" y="14920"/>
                  <a:pt x="9071" y="14920"/>
                </a:cubicBezTo>
                <a:cubicBezTo>
                  <a:pt x="9063" y="14920"/>
                  <a:pt x="9056" y="14919"/>
                  <a:pt x="9049" y="14919"/>
                </a:cubicBezTo>
                <a:lnTo>
                  <a:pt x="9049" y="14860"/>
                </a:lnTo>
                <a:close/>
                <a:moveTo>
                  <a:pt x="10123" y="15033"/>
                </a:moveTo>
                <a:cubicBezTo>
                  <a:pt x="10126" y="15033"/>
                  <a:pt x="10132" y="15042"/>
                  <a:pt x="10132" y="15050"/>
                </a:cubicBezTo>
                <a:cubicBezTo>
                  <a:pt x="10130" y="15052"/>
                  <a:pt x="10127" y="15053"/>
                  <a:pt x="10125" y="15053"/>
                </a:cubicBezTo>
                <a:cubicBezTo>
                  <a:pt x="10117" y="15053"/>
                  <a:pt x="10111" y="15038"/>
                  <a:pt x="10120" y="15038"/>
                </a:cubicBezTo>
                <a:cubicBezTo>
                  <a:pt x="10120" y="15035"/>
                  <a:pt x="10121" y="15033"/>
                  <a:pt x="10123" y="15033"/>
                </a:cubicBezTo>
                <a:close/>
                <a:moveTo>
                  <a:pt x="10068" y="15047"/>
                </a:moveTo>
                <a:cubicBezTo>
                  <a:pt x="10076" y="15047"/>
                  <a:pt x="10082" y="15062"/>
                  <a:pt x="10073" y="15062"/>
                </a:cubicBezTo>
                <a:cubicBezTo>
                  <a:pt x="10070" y="15068"/>
                  <a:pt x="10067" y="15070"/>
                  <a:pt x="10064" y="15070"/>
                </a:cubicBezTo>
                <a:cubicBezTo>
                  <a:pt x="10056" y="15070"/>
                  <a:pt x="10052" y="15050"/>
                  <a:pt x="10061" y="15050"/>
                </a:cubicBezTo>
                <a:cubicBezTo>
                  <a:pt x="10063" y="15048"/>
                  <a:pt x="10066" y="15047"/>
                  <a:pt x="10068" y="15047"/>
                </a:cubicBezTo>
                <a:close/>
                <a:moveTo>
                  <a:pt x="12494" y="15264"/>
                </a:moveTo>
                <a:cubicBezTo>
                  <a:pt x="12516" y="15264"/>
                  <a:pt x="12537" y="15288"/>
                  <a:pt x="12525" y="15336"/>
                </a:cubicBezTo>
                <a:lnTo>
                  <a:pt x="12454" y="15336"/>
                </a:lnTo>
                <a:cubicBezTo>
                  <a:pt x="12448" y="15288"/>
                  <a:pt x="12472" y="15264"/>
                  <a:pt x="12494" y="15264"/>
                </a:cubicBezTo>
                <a:close/>
                <a:moveTo>
                  <a:pt x="11854" y="15392"/>
                </a:moveTo>
                <a:cubicBezTo>
                  <a:pt x="11862" y="15392"/>
                  <a:pt x="11868" y="15407"/>
                  <a:pt x="11859" y="15407"/>
                </a:cubicBezTo>
                <a:cubicBezTo>
                  <a:pt x="11856" y="15410"/>
                  <a:pt x="11854" y="15411"/>
                  <a:pt x="11852" y="15411"/>
                </a:cubicBezTo>
                <a:cubicBezTo>
                  <a:pt x="11843" y="15411"/>
                  <a:pt x="11837" y="15395"/>
                  <a:pt x="11847" y="15395"/>
                </a:cubicBezTo>
                <a:cubicBezTo>
                  <a:pt x="11849" y="15393"/>
                  <a:pt x="11851" y="15392"/>
                  <a:pt x="11854" y="15392"/>
                </a:cubicBezTo>
                <a:close/>
                <a:moveTo>
                  <a:pt x="9830" y="15630"/>
                </a:moveTo>
                <a:cubicBezTo>
                  <a:pt x="9838" y="15630"/>
                  <a:pt x="9844" y="15645"/>
                  <a:pt x="9835" y="15645"/>
                </a:cubicBezTo>
                <a:cubicBezTo>
                  <a:pt x="9832" y="15648"/>
                  <a:pt x="9830" y="15649"/>
                  <a:pt x="9828" y="15649"/>
                </a:cubicBezTo>
                <a:cubicBezTo>
                  <a:pt x="9819" y="15649"/>
                  <a:pt x="9813" y="15633"/>
                  <a:pt x="9823" y="15633"/>
                </a:cubicBezTo>
                <a:cubicBezTo>
                  <a:pt x="9825" y="15631"/>
                  <a:pt x="9827" y="15630"/>
                  <a:pt x="9830" y="15630"/>
                </a:cubicBezTo>
                <a:close/>
                <a:moveTo>
                  <a:pt x="10299" y="15657"/>
                </a:moveTo>
                <a:cubicBezTo>
                  <a:pt x="10305" y="15705"/>
                  <a:pt x="10281" y="15729"/>
                  <a:pt x="10259" y="15729"/>
                </a:cubicBezTo>
                <a:cubicBezTo>
                  <a:pt x="10236" y="15729"/>
                  <a:pt x="10216" y="15705"/>
                  <a:pt x="10227" y="15657"/>
                </a:cubicBezTo>
                <a:close/>
                <a:moveTo>
                  <a:pt x="12318" y="15940"/>
                </a:moveTo>
                <a:cubicBezTo>
                  <a:pt x="12327" y="15940"/>
                  <a:pt x="12332" y="15955"/>
                  <a:pt x="12323" y="15955"/>
                </a:cubicBezTo>
                <a:cubicBezTo>
                  <a:pt x="12319" y="15962"/>
                  <a:pt x="12314" y="15965"/>
                  <a:pt x="12310" y="15965"/>
                </a:cubicBezTo>
                <a:cubicBezTo>
                  <a:pt x="12301" y="15965"/>
                  <a:pt x="12295" y="15951"/>
                  <a:pt x="12311" y="15943"/>
                </a:cubicBezTo>
                <a:cubicBezTo>
                  <a:pt x="12313" y="15941"/>
                  <a:pt x="12316" y="15940"/>
                  <a:pt x="12318" y="15940"/>
                </a:cubicBezTo>
                <a:close/>
                <a:moveTo>
                  <a:pt x="11442" y="15943"/>
                </a:moveTo>
                <a:lnTo>
                  <a:pt x="11442" y="15991"/>
                </a:lnTo>
                <a:lnTo>
                  <a:pt x="11418" y="15991"/>
                </a:lnTo>
                <a:lnTo>
                  <a:pt x="11418" y="15943"/>
                </a:lnTo>
                <a:close/>
                <a:moveTo>
                  <a:pt x="10504" y="15987"/>
                </a:moveTo>
                <a:cubicBezTo>
                  <a:pt x="10510" y="15987"/>
                  <a:pt x="10525" y="16003"/>
                  <a:pt x="10525" y="16003"/>
                </a:cubicBezTo>
                <a:cubicBezTo>
                  <a:pt x="10520" y="16005"/>
                  <a:pt x="10516" y="16006"/>
                  <a:pt x="10512" y="16006"/>
                </a:cubicBezTo>
                <a:cubicBezTo>
                  <a:pt x="10498" y="16006"/>
                  <a:pt x="10492" y="15991"/>
                  <a:pt x="10501" y="15991"/>
                </a:cubicBezTo>
                <a:cubicBezTo>
                  <a:pt x="10501" y="15988"/>
                  <a:pt x="10502" y="15987"/>
                  <a:pt x="10504" y="15987"/>
                </a:cubicBezTo>
                <a:close/>
                <a:moveTo>
                  <a:pt x="11123" y="16188"/>
                </a:moveTo>
                <a:cubicBezTo>
                  <a:pt x="11126" y="16188"/>
                  <a:pt x="11132" y="16199"/>
                  <a:pt x="11132" y="16217"/>
                </a:cubicBezTo>
                <a:cubicBezTo>
                  <a:pt x="11131" y="16219"/>
                  <a:pt x="11129" y="16219"/>
                  <a:pt x="11127" y="16219"/>
                </a:cubicBezTo>
                <a:cubicBezTo>
                  <a:pt x="11115" y="16219"/>
                  <a:pt x="11100" y="16193"/>
                  <a:pt x="11120" y="16193"/>
                </a:cubicBezTo>
                <a:cubicBezTo>
                  <a:pt x="11120" y="16190"/>
                  <a:pt x="11121" y="16188"/>
                  <a:pt x="11123" y="16188"/>
                </a:cubicBezTo>
                <a:close/>
                <a:moveTo>
                  <a:pt x="13180" y="16477"/>
                </a:moveTo>
                <a:cubicBezTo>
                  <a:pt x="13214" y="16477"/>
                  <a:pt x="13206" y="16526"/>
                  <a:pt x="13228" y="16526"/>
                </a:cubicBezTo>
                <a:cubicBezTo>
                  <a:pt x="13228" y="16538"/>
                  <a:pt x="13204" y="16538"/>
                  <a:pt x="13204" y="16562"/>
                </a:cubicBezTo>
                <a:cubicBezTo>
                  <a:pt x="13121" y="16550"/>
                  <a:pt x="13168" y="16538"/>
                  <a:pt x="13168" y="16479"/>
                </a:cubicBezTo>
                <a:cubicBezTo>
                  <a:pt x="13173" y="16478"/>
                  <a:pt x="13176" y="16477"/>
                  <a:pt x="13180" y="16477"/>
                </a:cubicBezTo>
                <a:close/>
                <a:moveTo>
                  <a:pt x="11835" y="16538"/>
                </a:moveTo>
                <a:cubicBezTo>
                  <a:pt x="11847" y="16550"/>
                  <a:pt x="11847" y="16574"/>
                  <a:pt x="11835" y="16586"/>
                </a:cubicBezTo>
                <a:cubicBezTo>
                  <a:pt x="11799" y="16586"/>
                  <a:pt x="11799" y="16538"/>
                  <a:pt x="11835" y="16538"/>
                </a:cubicBezTo>
                <a:close/>
                <a:moveTo>
                  <a:pt x="11631" y="16566"/>
                </a:moveTo>
                <a:cubicBezTo>
                  <a:pt x="11641" y="16566"/>
                  <a:pt x="11650" y="16586"/>
                  <a:pt x="11632" y="16586"/>
                </a:cubicBezTo>
                <a:cubicBezTo>
                  <a:pt x="11632" y="16588"/>
                  <a:pt x="11632" y="16589"/>
                  <a:pt x="11631" y="16589"/>
                </a:cubicBezTo>
                <a:cubicBezTo>
                  <a:pt x="11628" y="16589"/>
                  <a:pt x="11621" y="16574"/>
                  <a:pt x="11621" y="16574"/>
                </a:cubicBezTo>
                <a:cubicBezTo>
                  <a:pt x="11623" y="16568"/>
                  <a:pt x="11627" y="16566"/>
                  <a:pt x="11631" y="16566"/>
                </a:cubicBezTo>
                <a:close/>
                <a:moveTo>
                  <a:pt x="3597" y="16623"/>
                </a:moveTo>
                <a:cubicBezTo>
                  <a:pt x="3624" y="16623"/>
                  <a:pt x="3655" y="16670"/>
                  <a:pt x="3655" y="16705"/>
                </a:cubicBezTo>
                <a:cubicBezTo>
                  <a:pt x="3608" y="16693"/>
                  <a:pt x="3596" y="16657"/>
                  <a:pt x="3572" y="16645"/>
                </a:cubicBezTo>
                <a:cubicBezTo>
                  <a:pt x="3578" y="16629"/>
                  <a:pt x="3587" y="16623"/>
                  <a:pt x="3597" y="16623"/>
                </a:cubicBezTo>
                <a:close/>
                <a:moveTo>
                  <a:pt x="11871" y="16931"/>
                </a:moveTo>
                <a:cubicBezTo>
                  <a:pt x="11900" y="16931"/>
                  <a:pt x="11905" y="16973"/>
                  <a:pt x="11934" y="16973"/>
                </a:cubicBezTo>
                <a:cubicBezTo>
                  <a:pt x="11939" y="16973"/>
                  <a:pt x="11946" y="16971"/>
                  <a:pt x="11954" y="16967"/>
                </a:cubicBezTo>
                <a:lnTo>
                  <a:pt x="11954" y="16967"/>
                </a:lnTo>
                <a:cubicBezTo>
                  <a:pt x="11954" y="16991"/>
                  <a:pt x="11936" y="16997"/>
                  <a:pt x="11915" y="16997"/>
                </a:cubicBezTo>
                <a:cubicBezTo>
                  <a:pt x="11894" y="16997"/>
                  <a:pt x="11871" y="16991"/>
                  <a:pt x="11859" y="16991"/>
                </a:cubicBezTo>
                <a:lnTo>
                  <a:pt x="11859" y="16943"/>
                </a:lnTo>
                <a:cubicBezTo>
                  <a:pt x="11862" y="16947"/>
                  <a:pt x="11865" y="16948"/>
                  <a:pt x="11866" y="16948"/>
                </a:cubicBezTo>
                <a:cubicBezTo>
                  <a:pt x="11871" y="16948"/>
                  <a:pt x="11871" y="16940"/>
                  <a:pt x="11871" y="16931"/>
                </a:cubicBezTo>
                <a:close/>
                <a:moveTo>
                  <a:pt x="12367" y="17012"/>
                </a:moveTo>
                <a:cubicBezTo>
                  <a:pt x="12376" y="17012"/>
                  <a:pt x="12385" y="17017"/>
                  <a:pt x="12394" y="17026"/>
                </a:cubicBezTo>
                <a:lnTo>
                  <a:pt x="12394" y="17074"/>
                </a:lnTo>
                <a:cubicBezTo>
                  <a:pt x="12371" y="17074"/>
                  <a:pt x="12371" y="17062"/>
                  <a:pt x="12335" y="17062"/>
                </a:cubicBezTo>
                <a:cubicBezTo>
                  <a:pt x="12342" y="17026"/>
                  <a:pt x="12354" y="17012"/>
                  <a:pt x="12367" y="17012"/>
                </a:cubicBezTo>
                <a:close/>
                <a:moveTo>
                  <a:pt x="3063" y="17126"/>
                </a:moveTo>
                <a:cubicBezTo>
                  <a:pt x="3069" y="17126"/>
                  <a:pt x="3076" y="17128"/>
                  <a:pt x="3084" y="17134"/>
                </a:cubicBezTo>
                <a:cubicBezTo>
                  <a:pt x="3108" y="17181"/>
                  <a:pt x="3060" y="17169"/>
                  <a:pt x="3048" y="17205"/>
                </a:cubicBezTo>
                <a:cubicBezTo>
                  <a:pt x="3008" y="17195"/>
                  <a:pt x="3027" y="17126"/>
                  <a:pt x="3063" y="17126"/>
                </a:cubicBezTo>
                <a:close/>
                <a:moveTo>
                  <a:pt x="11258" y="17237"/>
                </a:moveTo>
                <a:cubicBezTo>
                  <a:pt x="11267" y="17237"/>
                  <a:pt x="11273" y="17253"/>
                  <a:pt x="11263" y="17253"/>
                </a:cubicBezTo>
                <a:cubicBezTo>
                  <a:pt x="11263" y="17256"/>
                  <a:pt x="11262" y="17258"/>
                  <a:pt x="11261" y="17258"/>
                </a:cubicBezTo>
                <a:cubicBezTo>
                  <a:pt x="11257" y="17258"/>
                  <a:pt x="11251" y="17249"/>
                  <a:pt x="11251" y="17241"/>
                </a:cubicBezTo>
                <a:cubicBezTo>
                  <a:pt x="11254" y="17238"/>
                  <a:pt x="11256" y="17237"/>
                  <a:pt x="11258" y="17237"/>
                </a:cubicBezTo>
                <a:close/>
                <a:moveTo>
                  <a:pt x="12884" y="17441"/>
                </a:moveTo>
                <a:cubicBezTo>
                  <a:pt x="12916" y="17441"/>
                  <a:pt x="12906" y="17481"/>
                  <a:pt x="12906" y="17503"/>
                </a:cubicBezTo>
                <a:cubicBezTo>
                  <a:pt x="12883" y="17503"/>
                  <a:pt x="12883" y="17491"/>
                  <a:pt x="12871" y="17491"/>
                </a:cubicBezTo>
                <a:lnTo>
                  <a:pt x="12871" y="17443"/>
                </a:lnTo>
                <a:cubicBezTo>
                  <a:pt x="12876" y="17442"/>
                  <a:pt x="12880" y="17441"/>
                  <a:pt x="12884" y="17441"/>
                </a:cubicBezTo>
                <a:close/>
                <a:moveTo>
                  <a:pt x="13662" y="17500"/>
                </a:moveTo>
                <a:cubicBezTo>
                  <a:pt x="13674" y="17500"/>
                  <a:pt x="13689" y="17527"/>
                  <a:pt x="13668" y="17527"/>
                </a:cubicBezTo>
                <a:cubicBezTo>
                  <a:pt x="13668" y="17528"/>
                  <a:pt x="13668" y="17529"/>
                  <a:pt x="13668" y="17529"/>
                </a:cubicBezTo>
                <a:cubicBezTo>
                  <a:pt x="13665" y="17529"/>
                  <a:pt x="13656" y="17503"/>
                  <a:pt x="13656" y="17503"/>
                </a:cubicBezTo>
                <a:cubicBezTo>
                  <a:pt x="13658" y="17501"/>
                  <a:pt x="13660" y="17500"/>
                  <a:pt x="13662" y="17500"/>
                </a:cubicBezTo>
                <a:close/>
                <a:moveTo>
                  <a:pt x="12806" y="17607"/>
                </a:moveTo>
                <a:cubicBezTo>
                  <a:pt x="12815" y="17607"/>
                  <a:pt x="12821" y="17622"/>
                  <a:pt x="12811" y="17622"/>
                </a:cubicBezTo>
                <a:cubicBezTo>
                  <a:pt x="12811" y="17628"/>
                  <a:pt x="12810" y="17630"/>
                  <a:pt x="12809" y="17630"/>
                </a:cubicBezTo>
                <a:cubicBezTo>
                  <a:pt x="12806" y="17630"/>
                  <a:pt x="12799" y="17610"/>
                  <a:pt x="12799" y="17610"/>
                </a:cubicBezTo>
                <a:cubicBezTo>
                  <a:pt x="12802" y="17607"/>
                  <a:pt x="12804" y="17607"/>
                  <a:pt x="12806" y="17607"/>
                </a:cubicBezTo>
                <a:close/>
                <a:moveTo>
                  <a:pt x="11394" y="17646"/>
                </a:moveTo>
                <a:lnTo>
                  <a:pt x="11394" y="17705"/>
                </a:lnTo>
                <a:lnTo>
                  <a:pt x="11335" y="17705"/>
                </a:lnTo>
                <a:lnTo>
                  <a:pt x="11335" y="17646"/>
                </a:lnTo>
                <a:close/>
                <a:moveTo>
                  <a:pt x="11573" y="17860"/>
                </a:moveTo>
                <a:lnTo>
                  <a:pt x="11573" y="17908"/>
                </a:lnTo>
                <a:lnTo>
                  <a:pt x="11549" y="17908"/>
                </a:lnTo>
                <a:lnTo>
                  <a:pt x="11549" y="17860"/>
                </a:lnTo>
                <a:close/>
                <a:moveTo>
                  <a:pt x="12823" y="17979"/>
                </a:moveTo>
                <a:cubicBezTo>
                  <a:pt x="12847" y="17979"/>
                  <a:pt x="12847" y="18003"/>
                  <a:pt x="12859" y="18003"/>
                </a:cubicBezTo>
                <a:cubicBezTo>
                  <a:pt x="12859" y="18015"/>
                  <a:pt x="12847" y="18027"/>
                  <a:pt x="12847" y="18038"/>
                </a:cubicBezTo>
                <a:cubicBezTo>
                  <a:pt x="12823" y="18038"/>
                  <a:pt x="12823" y="18027"/>
                  <a:pt x="12811" y="18027"/>
                </a:cubicBezTo>
                <a:cubicBezTo>
                  <a:pt x="12811" y="18015"/>
                  <a:pt x="12823" y="18015"/>
                  <a:pt x="12823" y="17979"/>
                </a:cubicBezTo>
                <a:close/>
                <a:moveTo>
                  <a:pt x="12644" y="18062"/>
                </a:moveTo>
                <a:cubicBezTo>
                  <a:pt x="12668" y="18062"/>
                  <a:pt x="12668" y="18086"/>
                  <a:pt x="12668" y="18098"/>
                </a:cubicBezTo>
                <a:cubicBezTo>
                  <a:pt x="12644" y="18098"/>
                  <a:pt x="12644" y="18074"/>
                  <a:pt x="12644" y="18062"/>
                </a:cubicBezTo>
                <a:close/>
                <a:moveTo>
                  <a:pt x="13351" y="18101"/>
                </a:moveTo>
                <a:cubicBezTo>
                  <a:pt x="13368" y="18101"/>
                  <a:pt x="13389" y="18110"/>
                  <a:pt x="13406" y="18122"/>
                </a:cubicBezTo>
                <a:cubicBezTo>
                  <a:pt x="13406" y="18141"/>
                  <a:pt x="13385" y="18150"/>
                  <a:pt x="13363" y="18150"/>
                </a:cubicBezTo>
                <a:cubicBezTo>
                  <a:pt x="13346" y="18150"/>
                  <a:pt x="13328" y="18144"/>
                  <a:pt x="13323" y="18134"/>
                </a:cubicBezTo>
                <a:cubicBezTo>
                  <a:pt x="13323" y="18110"/>
                  <a:pt x="13335" y="18101"/>
                  <a:pt x="13351" y="18101"/>
                </a:cubicBezTo>
                <a:close/>
                <a:moveTo>
                  <a:pt x="12005" y="18173"/>
                </a:moveTo>
                <a:cubicBezTo>
                  <a:pt x="12018" y="18173"/>
                  <a:pt x="12022" y="18193"/>
                  <a:pt x="12013" y="18193"/>
                </a:cubicBezTo>
                <a:cubicBezTo>
                  <a:pt x="12006" y="18197"/>
                  <a:pt x="12000" y="18198"/>
                  <a:pt x="11996" y="18198"/>
                </a:cubicBezTo>
                <a:cubicBezTo>
                  <a:pt x="11985" y="18198"/>
                  <a:pt x="11981" y="18190"/>
                  <a:pt x="11990" y="18181"/>
                </a:cubicBezTo>
                <a:cubicBezTo>
                  <a:pt x="11996" y="18175"/>
                  <a:pt x="12001" y="18173"/>
                  <a:pt x="12005" y="18173"/>
                </a:cubicBezTo>
                <a:close/>
                <a:moveTo>
                  <a:pt x="13058" y="18173"/>
                </a:moveTo>
                <a:cubicBezTo>
                  <a:pt x="13066" y="18173"/>
                  <a:pt x="13070" y="18193"/>
                  <a:pt x="13061" y="18193"/>
                </a:cubicBezTo>
                <a:cubicBezTo>
                  <a:pt x="13061" y="18197"/>
                  <a:pt x="13060" y="18198"/>
                  <a:pt x="13059" y="18198"/>
                </a:cubicBezTo>
                <a:cubicBezTo>
                  <a:pt x="13055" y="18198"/>
                  <a:pt x="13049" y="18190"/>
                  <a:pt x="13049" y="18181"/>
                </a:cubicBezTo>
                <a:cubicBezTo>
                  <a:pt x="13052" y="18175"/>
                  <a:pt x="13055" y="18173"/>
                  <a:pt x="13058" y="18173"/>
                </a:cubicBezTo>
                <a:close/>
                <a:moveTo>
                  <a:pt x="12799" y="18431"/>
                </a:moveTo>
                <a:lnTo>
                  <a:pt x="12799" y="18479"/>
                </a:lnTo>
                <a:lnTo>
                  <a:pt x="12764" y="18479"/>
                </a:lnTo>
                <a:lnTo>
                  <a:pt x="12764" y="18431"/>
                </a:lnTo>
                <a:close/>
                <a:moveTo>
                  <a:pt x="12883" y="18443"/>
                </a:moveTo>
                <a:cubicBezTo>
                  <a:pt x="12906" y="18443"/>
                  <a:pt x="12906" y="18479"/>
                  <a:pt x="12906" y="18491"/>
                </a:cubicBezTo>
                <a:cubicBezTo>
                  <a:pt x="12883" y="18491"/>
                  <a:pt x="12906" y="18455"/>
                  <a:pt x="12883" y="18443"/>
                </a:cubicBezTo>
                <a:close/>
                <a:moveTo>
                  <a:pt x="12668" y="18455"/>
                </a:moveTo>
                <a:cubicBezTo>
                  <a:pt x="12752" y="18455"/>
                  <a:pt x="12752" y="18562"/>
                  <a:pt x="12668" y="18562"/>
                </a:cubicBezTo>
                <a:cubicBezTo>
                  <a:pt x="12633" y="18539"/>
                  <a:pt x="12633" y="18491"/>
                  <a:pt x="12668" y="18455"/>
                </a:cubicBezTo>
                <a:close/>
                <a:moveTo>
                  <a:pt x="12811" y="18860"/>
                </a:moveTo>
                <a:lnTo>
                  <a:pt x="12811" y="18920"/>
                </a:lnTo>
                <a:lnTo>
                  <a:pt x="12787" y="18920"/>
                </a:lnTo>
                <a:cubicBezTo>
                  <a:pt x="12787" y="18872"/>
                  <a:pt x="12787" y="18860"/>
                  <a:pt x="12811" y="18860"/>
                </a:cubicBezTo>
                <a:close/>
                <a:moveTo>
                  <a:pt x="12437" y="18904"/>
                </a:moveTo>
                <a:cubicBezTo>
                  <a:pt x="12446" y="18904"/>
                  <a:pt x="12452" y="18920"/>
                  <a:pt x="12442" y="18920"/>
                </a:cubicBezTo>
                <a:cubicBezTo>
                  <a:pt x="12442" y="18922"/>
                  <a:pt x="12442" y="18923"/>
                  <a:pt x="12441" y="18923"/>
                </a:cubicBezTo>
                <a:cubicBezTo>
                  <a:pt x="12438" y="18923"/>
                  <a:pt x="12430" y="18908"/>
                  <a:pt x="12430" y="18908"/>
                </a:cubicBezTo>
                <a:cubicBezTo>
                  <a:pt x="12433" y="18905"/>
                  <a:pt x="12435" y="18904"/>
                  <a:pt x="12437" y="18904"/>
                </a:cubicBezTo>
                <a:close/>
                <a:moveTo>
                  <a:pt x="13442" y="18967"/>
                </a:moveTo>
                <a:cubicBezTo>
                  <a:pt x="13454" y="18979"/>
                  <a:pt x="13454" y="18991"/>
                  <a:pt x="13442" y="19015"/>
                </a:cubicBezTo>
                <a:cubicBezTo>
                  <a:pt x="13418" y="18991"/>
                  <a:pt x="13418" y="18967"/>
                  <a:pt x="13442" y="18967"/>
                </a:cubicBezTo>
                <a:close/>
                <a:moveTo>
                  <a:pt x="9108" y="1"/>
                </a:moveTo>
                <a:cubicBezTo>
                  <a:pt x="9096" y="703"/>
                  <a:pt x="9454" y="1394"/>
                  <a:pt x="9346" y="2060"/>
                </a:cubicBezTo>
                <a:cubicBezTo>
                  <a:pt x="9352" y="2058"/>
                  <a:pt x="9358" y="2056"/>
                  <a:pt x="9364" y="2056"/>
                </a:cubicBezTo>
                <a:cubicBezTo>
                  <a:pt x="9384" y="2056"/>
                  <a:pt x="9403" y="2074"/>
                  <a:pt x="9394" y="2120"/>
                </a:cubicBezTo>
                <a:lnTo>
                  <a:pt x="9335" y="2120"/>
                </a:lnTo>
                <a:cubicBezTo>
                  <a:pt x="9335" y="2144"/>
                  <a:pt x="9311" y="2179"/>
                  <a:pt x="9311" y="2203"/>
                </a:cubicBezTo>
                <a:cubicBezTo>
                  <a:pt x="9132" y="2858"/>
                  <a:pt x="8513" y="3310"/>
                  <a:pt x="8346" y="3965"/>
                </a:cubicBezTo>
                <a:cubicBezTo>
                  <a:pt x="8322" y="4084"/>
                  <a:pt x="8299" y="4203"/>
                  <a:pt x="8299" y="4299"/>
                </a:cubicBezTo>
                <a:cubicBezTo>
                  <a:pt x="8322" y="4299"/>
                  <a:pt x="8334" y="4322"/>
                  <a:pt x="8334" y="4358"/>
                </a:cubicBezTo>
                <a:lnTo>
                  <a:pt x="8299" y="4358"/>
                </a:lnTo>
                <a:cubicBezTo>
                  <a:pt x="8322" y="5192"/>
                  <a:pt x="8942" y="6013"/>
                  <a:pt x="8894" y="6859"/>
                </a:cubicBezTo>
                <a:cubicBezTo>
                  <a:pt x="8882" y="7073"/>
                  <a:pt x="8834" y="7275"/>
                  <a:pt x="8823" y="7490"/>
                </a:cubicBezTo>
                <a:lnTo>
                  <a:pt x="8834" y="7490"/>
                </a:lnTo>
                <a:cubicBezTo>
                  <a:pt x="8834" y="7513"/>
                  <a:pt x="8834" y="7537"/>
                  <a:pt x="8823" y="7537"/>
                </a:cubicBezTo>
                <a:cubicBezTo>
                  <a:pt x="8823" y="7597"/>
                  <a:pt x="8823" y="7668"/>
                  <a:pt x="8834" y="7728"/>
                </a:cubicBezTo>
                <a:cubicBezTo>
                  <a:pt x="8894" y="8049"/>
                  <a:pt x="9168" y="8323"/>
                  <a:pt x="9406" y="8549"/>
                </a:cubicBezTo>
                <a:cubicBezTo>
                  <a:pt x="9989" y="9097"/>
                  <a:pt x="10180" y="9680"/>
                  <a:pt x="10597" y="10216"/>
                </a:cubicBezTo>
                <a:cubicBezTo>
                  <a:pt x="10132" y="10002"/>
                  <a:pt x="9489" y="9990"/>
                  <a:pt x="8942" y="9978"/>
                </a:cubicBezTo>
                <a:cubicBezTo>
                  <a:pt x="8884" y="9976"/>
                  <a:pt x="8826" y="9975"/>
                  <a:pt x="8767" y="9975"/>
                </a:cubicBezTo>
                <a:cubicBezTo>
                  <a:pt x="8228" y="9975"/>
                  <a:pt x="7681" y="10067"/>
                  <a:pt x="7144" y="10121"/>
                </a:cubicBezTo>
                <a:cubicBezTo>
                  <a:pt x="7156" y="10121"/>
                  <a:pt x="7144" y="10133"/>
                  <a:pt x="7144" y="10133"/>
                </a:cubicBezTo>
                <a:cubicBezTo>
                  <a:pt x="7132" y="10133"/>
                  <a:pt x="7132" y="10121"/>
                  <a:pt x="7132" y="10121"/>
                </a:cubicBezTo>
                <a:cubicBezTo>
                  <a:pt x="6887" y="10150"/>
                  <a:pt x="6626" y="10172"/>
                  <a:pt x="6375" y="10172"/>
                </a:cubicBezTo>
                <a:cubicBezTo>
                  <a:pt x="6321" y="10172"/>
                  <a:pt x="6268" y="10171"/>
                  <a:pt x="6215" y="10168"/>
                </a:cubicBezTo>
                <a:cubicBezTo>
                  <a:pt x="5132" y="10133"/>
                  <a:pt x="4120" y="9692"/>
                  <a:pt x="3048" y="9478"/>
                </a:cubicBezTo>
                <a:cubicBezTo>
                  <a:pt x="2881" y="9454"/>
                  <a:pt x="2727" y="9418"/>
                  <a:pt x="2548" y="9406"/>
                </a:cubicBezTo>
                <a:cubicBezTo>
                  <a:pt x="2532" y="9415"/>
                  <a:pt x="2521" y="9429"/>
                  <a:pt x="2512" y="9429"/>
                </a:cubicBezTo>
                <a:cubicBezTo>
                  <a:pt x="2508" y="9429"/>
                  <a:pt x="2504" y="9426"/>
                  <a:pt x="2500" y="9418"/>
                </a:cubicBezTo>
                <a:lnTo>
                  <a:pt x="2500" y="9395"/>
                </a:lnTo>
                <a:cubicBezTo>
                  <a:pt x="2335" y="9377"/>
                  <a:pt x="2167" y="9368"/>
                  <a:pt x="2000" y="9368"/>
                </a:cubicBezTo>
                <a:cubicBezTo>
                  <a:pt x="1257" y="9368"/>
                  <a:pt x="525" y="9556"/>
                  <a:pt x="0" y="10061"/>
                </a:cubicBezTo>
                <a:cubicBezTo>
                  <a:pt x="10" y="10061"/>
                  <a:pt x="19" y="10061"/>
                  <a:pt x="28" y="10061"/>
                </a:cubicBezTo>
                <a:cubicBezTo>
                  <a:pt x="688" y="10061"/>
                  <a:pt x="1030" y="10878"/>
                  <a:pt x="1476" y="11407"/>
                </a:cubicBezTo>
                <a:cubicBezTo>
                  <a:pt x="1976" y="12002"/>
                  <a:pt x="2762" y="12264"/>
                  <a:pt x="3536" y="12300"/>
                </a:cubicBezTo>
                <a:cubicBezTo>
                  <a:pt x="3583" y="12301"/>
                  <a:pt x="3630" y="12302"/>
                  <a:pt x="3677" y="12302"/>
                </a:cubicBezTo>
                <a:cubicBezTo>
                  <a:pt x="4403" y="12302"/>
                  <a:pt x="5118" y="12134"/>
                  <a:pt x="5834" y="11966"/>
                </a:cubicBezTo>
                <a:cubicBezTo>
                  <a:pt x="6870" y="11728"/>
                  <a:pt x="7918" y="11478"/>
                  <a:pt x="8870" y="11014"/>
                </a:cubicBezTo>
                <a:cubicBezTo>
                  <a:pt x="9336" y="10777"/>
                  <a:pt x="9891" y="10501"/>
                  <a:pt x="10390" y="10501"/>
                </a:cubicBezTo>
                <a:cubicBezTo>
                  <a:pt x="10618" y="10501"/>
                  <a:pt x="10835" y="10559"/>
                  <a:pt x="11025" y="10704"/>
                </a:cubicBezTo>
                <a:lnTo>
                  <a:pt x="11097" y="10764"/>
                </a:lnTo>
                <a:cubicBezTo>
                  <a:pt x="11085" y="10764"/>
                  <a:pt x="11073" y="10776"/>
                  <a:pt x="11061" y="10788"/>
                </a:cubicBezTo>
                <a:cubicBezTo>
                  <a:pt x="10716" y="11050"/>
                  <a:pt x="10358" y="11288"/>
                  <a:pt x="9989" y="11526"/>
                </a:cubicBezTo>
                <a:cubicBezTo>
                  <a:pt x="8049" y="12752"/>
                  <a:pt x="5941" y="13800"/>
                  <a:pt x="4310" y="15455"/>
                </a:cubicBezTo>
                <a:cubicBezTo>
                  <a:pt x="3762" y="16003"/>
                  <a:pt x="3298" y="16622"/>
                  <a:pt x="2917" y="17300"/>
                </a:cubicBezTo>
                <a:cubicBezTo>
                  <a:pt x="2858" y="17384"/>
                  <a:pt x="2965" y="17455"/>
                  <a:pt x="3048" y="17479"/>
                </a:cubicBezTo>
                <a:cubicBezTo>
                  <a:pt x="3057" y="17480"/>
                  <a:pt x="3066" y="17480"/>
                  <a:pt x="3076" y="17480"/>
                </a:cubicBezTo>
                <a:cubicBezTo>
                  <a:pt x="3175" y="17480"/>
                  <a:pt x="3279" y="17423"/>
                  <a:pt x="3334" y="17336"/>
                </a:cubicBezTo>
                <a:cubicBezTo>
                  <a:pt x="3655" y="16776"/>
                  <a:pt x="4048" y="16264"/>
                  <a:pt x="4477" y="15812"/>
                </a:cubicBezTo>
                <a:cubicBezTo>
                  <a:pt x="4465" y="15812"/>
                  <a:pt x="4465" y="15776"/>
                  <a:pt x="4465" y="15776"/>
                </a:cubicBezTo>
                <a:cubicBezTo>
                  <a:pt x="4477" y="15776"/>
                  <a:pt x="4477" y="15788"/>
                  <a:pt x="4477" y="15812"/>
                </a:cubicBezTo>
                <a:cubicBezTo>
                  <a:pt x="4786" y="15467"/>
                  <a:pt x="5132" y="15157"/>
                  <a:pt x="5489" y="14860"/>
                </a:cubicBezTo>
                <a:cubicBezTo>
                  <a:pt x="5489" y="14860"/>
                  <a:pt x="5477" y="14836"/>
                  <a:pt x="5489" y="14836"/>
                </a:cubicBezTo>
                <a:cubicBezTo>
                  <a:pt x="5489" y="14836"/>
                  <a:pt x="5501" y="14836"/>
                  <a:pt x="5501" y="14860"/>
                </a:cubicBezTo>
                <a:cubicBezTo>
                  <a:pt x="6098" y="14364"/>
                  <a:pt x="6739" y="13923"/>
                  <a:pt x="7396" y="13505"/>
                </a:cubicBezTo>
                <a:lnTo>
                  <a:pt x="7396" y="13505"/>
                </a:lnTo>
                <a:cubicBezTo>
                  <a:pt x="7389" y="13502"/>
                  <a:pt x="7385" y="13490"/>
                  <a:pt x="7394" y="13490"/>
                </a:cubicBezTo>
                <a:cubicBezTo>
                  <a:pt x="7394" y="13488"/>
                  <a:pt x="7394" y="13487"/>
                  <a:pt x="7395" y="13487"/>
                </a:cubicBezTo>
                <a:cubicBezTo>
                  <a:pt x="7397" y="13487"/>
                  <a:pt x="7402" y="13495"/>
                  <a:pt x="7404" y="13500"/>
                </a:cubicBezTo>
                <a:lnTo>
                  <a:pt x="7404" y="13500"/>
                </a:lnTo>
                <a:cubicBezTo>
                  <a:pt x="8055" y="13086"/>
                  <a:pt x="8720" y="12696"/>
                  <a:pt x="9370" y="12300"/>
                </a:cubicBezTo>
                <a:cubicBezTo>
                  <a:pt x="9930" y="11954"/>
                  <a:pt x="10478" y="11609"/>
                  <a:pt x="11013" y="11240"/>
                </a:cubicBezTo>
                <a:lnTo>
                  <a:pt x="11013" y="11240"/>
                </a:lnTo>
                <a:cubicBezTo>
                  <a:pt x="10918" y="11347"/>
                  <a:pt x="10835" y="11431"/>
                  <a:pt x="10716" y="11526"/>
                </a:cubicBezTo>
                <a:cubicBezTo>
                  <a:pt x="10728" y="11526"/>
                  <a:pt x="10716" y="11538"/>
                  <a:pt x="10716" y="11538"/>
                </a:cubicBezTo>
                <a:lnTo>
                  <a:pt x="10704" y="11538"/>
                </a:lnTo>
                <a:cubicBezTo>
                  <a:pt x="10430" y="11740"/>
                  <a:pt x="10108" y="11907"/>
                  <a:pt x="9823" y="12097"/>
                </a:cubicBezTo>
                <a:cubicBezTo>
                  <a:pt x="8858" y="12788"/>
                  <a:pt x="8406" y="14217"/>
                  <a:pt x="9037" y="15217"/>
                </a:cubicBezTo>
                <a:cubicBezTo>
                  <a:pt x="9215" y="15491"/>
                  <a:pt x="9465" y="15729"/>
                  <a:pt x="9704" y="15967"/>
                </a:cubicBezTo>
                <a:cubicBezTo>
                  <a:pt x="10942" y="17181"/>
                  <a:pt x="12168" y="18586"/>
                  <a:pt x="12263" y="20313"/>
                </a:cubicBezTo>
                <a:cubicBezTo>
                  <a:pt x="13061" y="19920"/>
                  <a:pt x="13621" y="19062"/>
                  <a:pt x="13716" y="18169"/>
                </a:cubicBezTo>
                <a:cubicBezTo>
                  <a:pt x="13740" y="18074"/>
                  <a:pt x="13740" y="17979"/>
                  <a:pt x="13740" y="17872"/>
                </a:cubicBezTo>
                <a:lnTo>
                  <a:pt x="13716" y="17860"/>
                </a:lnTo>
                <a:lnTo>
                  <a:pt x="13740" y="17860"/>
                </a:lnTo>
                <a:cubicBezTo>
                  <a:pt x="13752" y="17074"/>
                  <a:pt x="13442" y="16288"/>
                  <a:pt x="12942" y="15657"/>
                </a:cubicBezTo>
                <a:cubicBezTo>
                  <a:pt x="12502" y="15098"/>
                  <a:pt x="11871" y="14645"/>
                  <a:pt x="11561" y="14002"/>
                </a:cubicBezTo>
                <a:cubicBezTo>
                  <a:pt x="11478" y="13824"/>
                  <a:pt x="11418" y="13633"/>
                  <a:pt x="11370" y="13431"/>
                </a:cubicBezTo>
                <a:cubicBezTo>
                  <a:pt x="11335" y="13431"/>
                  <a:pt x="11311" y="13407"/>
                  <a:pt x="11323" y="13371"/>
                </a:cubicBezTo>
                <a:lnTo>
                  <a:pt x="11359" y="13371"/>
                </a:lnTo>
                <a:cubicBezTo>
                  <a:pt x="11263" y="12931"/>
                  <a:pt x="11263" y="12490"/>
                  <a:pt x="11263" y="12038"/>
                </a:cubicBezTo>
                <a:lnTo>
                  <a:pt x="11240" y="11073"/>
                </a:lnTo>
                <a:cubicBezTo>
                  <a:pt x="11251" y="11061"/>
                  <a:pt x="11263" y="11050"/>
                  <a:pt x="11299" y="11026"/>
                </a:cubicBezTo>
                <a:cubicBezTo>
                  <a:pt x="11513" y="11442"/>
                  <a:pt x="12311" y="12740"/>
                  <a:pt x="13585" y="13312"/>
                </a:cubicBezTo>
                <a:cubicBezTo>
                  <a:pt x="14026" y="13507"/>
                  <a:pt x="14517" y="13622"/>
                  <a:pt x="14998" y="13622"/>
                </a:cubicBezTo>
                <a:cubicBezTo>
                  <a:pt x="15426" y="13622"/>
                  <a:pt x="15846" y="13531"/>
                  <a:pt x="16216" y="13324"/>
                </a:cubicBezTo>
                <a:cubicBezTo>
                  <a:pt x="16740" y="13026"/>
                  <a:pt x="17133" y="12502"/>
                  <a:pt x="17669" y="12240"/>
                </a:cubicBezTo>
                <a:cubicBezTo>
                  <a:pt x="18011" y="12060"/>
                  <a:pt x="18379" y="11991"/>
                  <a:pt x="18758" y="11991"/>
                </a:cubicBezTo>
                <a:cubicBezTo>
                  <a:pt x="19330" y="11991"/>
                  <a:pt x="19925" y="12147"/>
                  <a:pt x="20491" y="12312"/>
                </a:cubicBezTo>
                <a:cubicBezTo>
                  <a:pt x="20205" y="12062"/>
                  <a:pt x="19955" y="11752"/>
                  <a:pt x="19693" y="11466"/>
                </a:cubicBezTo>
                <a:lnTo>
                  <a:pt x="19645" y="11466"/>
                </a:lnTo>
                <a:lnTo>
                  <a:pt x="19645" y="11419"/>
                </a:lnTo>
                <a:cubicBezTo>
                  <a:pt x="19371" y="11133"/>
                  <a:pt x="19098" y="10883"/>
                  <a:pt x="18800" y="10645"/>
                </a:cubicBezTo>
                <a:cubicBezTo>
                  <a:pt x="18621" y="10502"/>
                  <a:pt x="18419" y="10359"/>
                  <a:pt x="18228" y="10228"/>
                </a:cubicBezTo>
                <a:lnTo>
                  <a:pt x="18228" y="10228"/>
                </a:lnTo>
                <a:cubicBezTo>
                  <a:pt x="18236" y="10235"/>
                  <a:pt x="18239" y="10247"/>
                  <a:pt x="18234" y="10247"/>
                </a:cubicBezTo>
                <a:cubicBezTo>
                  <a:pt x="18232" y="10247"/>
                  <a:pt x="18226" y="10242"/>
                  <a:pt x="18217" y="10228"/>
                </a:cubicBezTo>
                <a:cubicBezTo>
                  <a:pt x="18217" y="10228"/>
                  <a:pt x="18217" y="10216"/>
                  <a:pt x="18205" y="10216"/>
                </a:cubicBezTo>
                <a:cubicBezTo>
                  <a:pt x="17675" y="9883"/>
                  <a:pt x="17091" y="9642"/>
                  <a:pt x="16513" y="9642"/>
                </a:cubicBezTo>
                <a:cubicBezTo>
                  <a:pt x="16285" y="9642"/>
                  <a:pt x="16058" y="9679"/>
                  <a:pt x="15835" y="9764"/>
                </a:cubicBezTo>
                <a:cubicBezTo>
                  <a:pt x="15538" y="9883"/>
                  <a:pt x="15264" y="10061"/>
                  <a:pt x="14990" y="10204"/>
                </a:cubicBezTo>
                <a:cubicBezTo>
                  <a:pt x="14526" y="10407"/>
                  <a:pt x="14014" y="10466"/>
                  <a:pt x="13514" y="10514"/>
                </a:cubicBezTo>
                <a:lnTo>
                  <a:pt x="13514" y="10561"/>
                </a:lnTo>
                <a:lnTo>
                  <a:pt x="13478" y="10561"/>
                </a:lnTo>
                <a:lnTo>
                  <a:pt x="13478" y="10526"/>
                </a:lnTo>
                <a:cubicBezTo>
                  <a:pt x="12752" y="10573"/>
                  <a:pt x="12025" y="10573"/>
                  <a:pt x="11382" y="10859"/>
                </a:cubicBezTo>
                <a:cubicBezTo>
                  <a:pt x="11370" y="10835"/>
                  <a:pt x="11370" y="10823"/>
                  <a:pt x="11359" y="10823"/>
                </a:cubicBezTo>
                <a:cubicBezTo>
                  <a:pt x="11335" y="10811"/>
                  <a:pt x="11311" y="10799"/>
                  <a:pt x="11299" y="10799"/>
                </a:cubicBezTo>
                <a:cubicBezTo>
                  <a:pt x="11382" y="10680"/>
                  <a:pt x="11442" y="10538"/>
                  <a:pt x="11490" y="10407"/>
                </a:cubicBezTo>
                <a:cubicBezTo>
                  <a:pt x="11833" y="9986"/>
                  <a:pt x="12384" y="9727"/>
                  <a:pt x="12927" y="9727"/>
                </a:cubicBezTo>
                <a:cubicBezTo>
                  <a:pt x="13061" y="9727"/>
                  <a:pt x="13194" y="9743"/>
                  <a:pt x="13323" y="9776"/>
                </a:cubicBezTo>
                <a:cubicBezTo>
                  <a:pt x="13514" y="9835"/>
                  <a:pt x="13704" y="9930"/>
                  <a:pt x="13918" y="9942"/>
                </a:cubicBezTo>
                <a:cubicBezTo>
                  <a:pt x="13947" y="9945"/>
                  <a:pt x="13974" y="9946"/>
                  <a:pt x="14002" y="9946"/>
                </a:cubicBezTo>
                <a:cubicBezTo>
                  <a:pt x="14500" y="9946"/>
                  <a:pt x="14911" y="9549"/>
                  <a:pt x="15204" y="9121"/>
                </a:cubicBezTo>
                <a:cubicBezTo>
                  <a:pt x="15740" y="8335"/>
                  <a:pt x="16038" y="7370"/>
                  <a:pt x="16740" y="6716"/>
                </a:cubicBezTo>
                <a:cubicBezTo>
                  <a:pt x="17205" y="6287"/>
                  <a:pt x="17847" y="5989"/>
                  <a:pt x="18121" y="5418"/>
                </a:cubicBezTo>
                <a:cubicBezTo>
                  <a:pt x="18145" y="5406"/>
                  <a:pt x="18145" y="5370"/>
                  <a:pt x="18157" y="5358"/>
                </a:cubicBezTo>
                <a:lnTo>
                  <a:pt x="18121" y="5358"/>
                </a:lnTo>
                <a:lnTo>
                  <a:pt x="18121" y="5311"/>
                </a:lnTo>
                <a:lnTo>
                  <a:pt x="18157" y="5311"/>
                </a:lnTo>
                <a:lnTo>
                  <a:pt x="18157" y="5346"/>
                </a:lnTo>
                <a:cubicBezTo>
                  <a:pt x="18276" y="5073"/>
                  <a:pt x="18300" y="4763"/>
                  <a:pt x="18324" y="4465"/>
                </a:cubicBezTo>
                <a:lnTo>
                  <a:pt x="18324" y="4453"/>
                </a:lnTo>
                <a:cubicBezTo>
                  <a:pt x="18336" y="4215"/>
                  <a:pt x="18336" y="3977"/>
                  <a:pt x="18383" y="3739"/>
                </a:cubicBezTo>
                <a:cubicBezTo>
                  <a:pt x="18502" y="2965"/>
                  <a:pt x="18979" y="2239"/>
                  <a:pt x="19657" y="1834"/>
                </a:cubicBezTo>
                <a:cubicBezTo>
                  <a:pt x="19590" y="1819"/>
                  <a:pt x="19524" y="1812"/>
                  <a:pt x="19460" y="1812"/>
                </a:cubicBezTo>
                <a:cubicBezTo>
                  <a:pt x="18776" y="1812"/>
                  <a:pt x="18265" y="2623"/>
                  <a:pt x="17645" y="3037"/>
                </a:cubicBezTo>
                <a:cubicBezTo>
                  <a:pt x="16931" y="3537"/>
                  <a:pt x="15942" y="3537"/>
                  <a:pt x="15300" y="4108"/>
                </a:cubicBezTo>
                <a:cubicBezTo>
                  <a:pt x="14633" y="4727"/>
                  <a:pt x="14573" y="5775"/>
                  <a:pt x="14061" y="6525"/>
                </a:cubicBezTo>
                <a:cubicBezTo>
                  <a:pt x="13573" y="7251"/>
                  <a:pt x="12704" y="7644"/>
                  <a:pt x="12132" y="8311"/>
                </a:cubicBezTo>
                <a:cubicBezTo>
                  <a:pt x="11990" y="8478"/>
                  <a:pt x="11859" y="8692"/>
                  <a:pt x="11751" y="8966"/>
                </a:cubicBezTo>
                <a:lnTo>
                  <a:pt x="11751" y="8978"/>
                </a:lnTo>
                <a:lnTo>
                  <a:pt x="11740" y="8978"/>
                </a:lnTo>
                <a:cubicBezTo>
                  <a:pt x="11692" y="9085"/>
                  <a:pt x="11656" y="9192"/>
                  <a:pt x="11621" y="9287"/>
                </a:cubicBezTo>
                <a:lnTo>
                  <a:pt x="11621" y="9168"/>
                </a:lnTo>
                <a:cubicBezTo>
                  <a:pt x="11609" y="9168"/>
                  <a:pt x="11573" y="9168"/>
                  <a:pt x="11573" y="9156"/>
                </a:cubicBezTo>
                <a:cubicBezTo>
                  <a:pt x="11573" y="9133"/>
                  <a:pt x="11609" y="9109"/>
                  <a:pt x="11621" y="9109"/>
                </a:cubicBezTo>
                <a:cubicBezTo>
                  <a:pt x="11621" y="8633"/>
                  <a:pt x="11609" y="8144"/>
                  <a:pt x="11740" y="7704"/>
                </a:cubicBezTo>
                <a:cubicBezTo>
                  <a:pt x="11966" y="6954"/>
                  <a:pt x="12585" y="6418"/>
                  <a:pt x="12990" y="5763"/>
                </a:cubicBezTo>
                <a:cubicBezTo>
                  <a:pt x="13395" y="5120"/>
                  <a:pt x="13526" y="4192"/>
                  <a:pt x="12978" y="3715"/>
                </a:cubicBezTo>
                <a:cubicBezTo>
                  <a:pt x="12966" y="3715"/>
                  <a:pt x="12966" y="3715"/>
                  <a:pt x="12942" y="3691"/>
                </a:cubicBezTo>
                <a:lnTo>
                  <a:pt x="12918" y="3668"/>
                </a:lnTo>
                <a:cubicBezTo>
                  <a:pt x="12811" y="3596"/>
                  <a:pt x="12692" y="3537"/>
                  <a:pt x="12573" y="3489"/>
                </a:cubicBezTo>
                <a:cubicBezTo>
                  <a:pt x="12573" y="3489"/>
                  <a:pt x="12573" y="3501"/>
                  <a:pt x="12561" y="3501"/>
                </a:cubicBezTo>
                <a:cubicBezTo>
                  <a:pt x="12549" y="3501"/>
                  <a:pt x="12549" y="3489"/>
                  <a:pt x="12561" y="3489"/>
                </a:cubicBezTo>
                <a:cubicBezTo>
                  <a:pt x="12490" y="3453"/>
                  <a:pt x="12394" y="3430"/>
                  <a:pt x="12323" y="3382"/>
                </a:cubicBezTo>
                <a:lnTo>
                  <a:pt x="12311" y="3382"/>
                </a:lnTo>
                <a:cubicBezTo>
                  <a:pt x="12252" y="3358"/>
                  <a:pt x="12204" y="3334"/>
                  <a:pt x="12144" y="3299"/>
                </a:cubicBezTo>
                <a:cubicBezTo>
                  <a:pt x="12013" y="3215"/>
                  <a:pt x="11894" y="3120"/>
                  <a:pt x="11787" y="3001"/>
                </a:cubicBezTo>
                <a:cubicBezTo>
                  <a:pt x="11775" y="3001"/>
                  <a:pt x="11751" y="2977"/>
                  <a:pt x="11740" y="2977"/>
                </a:cubicBezTo>
                <a:cubicBezTo>
                  <a:pt x="11740" y="2977"/>
                  <a:pt x="11740" y="2965"/>
                  <a:pt x="11751" y="2965"/>
                </a:cubicBezTo>
                <a:cubicBezTo>
                  <a:pt x="11716" y="2906"/>
                  <a:pt x="11656" y="2846"/>
                  <a:pt x="11609" y="2775"/>
                </a:cubicBezTo>
                <a:cubicBezTo>
                  <a:pt x="11609" y="2787"/>
                  <a:pt x="11597" y="2798"/>
                  <a:pt x="11561" y="2798"/>
                </a:cubicBezTo>
                <a:cubicBezTo>
                  <a:pt x="11573" y="2763"/>
                  <a:pt x="11537" y="2763"/>
                  <a:pt x="11549" y="2703"/>
                </a:cubicBezTo>
                <a:lnTo>
                  <a:pt x="11573" y="2703"/>
                </a:lnTo>
                <a:cubicBezTo>
                  <a:pt x="11323" y="2298"/>
                  <a:pt x="11156" y="1786"/>
                  <a:pt x="10906" y="1370"/>
                </a:cubicBezTo>
                <a:cubicBezTo>
                  <a:pt x="10525" y="703"/>
                  <a:pt x="9846" y="215"/>
                  <a:pt x="9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1"/>
          <p:cNvSpPr/>
          <p:nvPr/>
        </p:nvSpPr>
        <p:spPr>
          <a:xfrm rot="-1746916">
            <a:off x="-703411" y="-1145835"/>
            <a:ext cx="1114723" cy="1558277"/>
          </a:xfrm>
          <a:custGeom>
            <a:avLst/>
            <a:gdLst/>
            <a:ahLst/>
            <a:cxnLst/>
            <a:rect l="l" t="t" r="r" b="b"/>
            <a:pathLst>
              <a:path w="44586" h="62327" extrusionOk="0">
                <a:moveTo>
                  <a:pt x="1134" y="24542"/>
                </a:moveTo>
                <a:lnTo>
                  <a:pt x="0" y="60438"/>
                </a:lnTo>
                <a:lnTo>
                  <a:pt x="44586" y="62327"/>
                </a:lnTo>
                <a:lnTo>
                  <a:pt x="41186" y="35499"/>
                </a:lnTo>
                <a:lnTo>
                  <a:pt x="26450" y="21897"/>
                </a:lnTo>
                <a:lnTo>
                  <a:pt x="196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58" name="Google Shape;245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31"/>
          <p:cNvGrpSpPr/>
          <p:nvPr/>
        </p:nvGrpSpPr>
        <p:grpSpPr>
          <a:xfrm>
            <a:off x="7878749" y="4196389"/>
            <a:ext cx="1368993" cy="1194081"/>
            <a:chOff x="6673020" y="-2311709"/>
            <a:chExt cx="635735" cy="579313"/>
          </a:xfrm>
        </p:grpSpPr>
        <p:sp>
          <p:nvSpPr>
            <p:cNvPr id="2460" name="Google Shape;2460;p31"/>
            <p:cNvSpPr/>
            <p:nvPr/>
          </p:nvSpPr>
          <p:spPr>
            <a:xfrm>
              <a:off x="6673020" y="-2311709"/>
              <a:ext cx="609618" cy="182483"/>
            </a:xfrm>
            <a:custGeom>
              <a:avLst/>
              <a:gdLst/>
              <a:ahLst/>
              <a:cxnLst/>
              <a:rect l="l" t="t" r="r" b="b"/>
              <a:pathLst>
                <a:path w="11669" h="3493" extrusionOk="0">
                  <a:moveTo>
                    <a:pt x="8145" y="0"/>
                  </a:moveTo>
                  <a:cubicBezTo>
                    <a:pt x="7311" y="0"/>
                    <a:pt x="6629" y="609"/>
                    <a:pt x="6001" y="1170"/>
                  </a:cubicBezTo>
                  <a:cubicBezTo>
                    <a:pt x="5751" y="1397"/>
                    <a:pt x="5477" y="1635"/>
                    <a:pt x="5203" y="1837"/>
                  </a:cubicBezTo>
                  <a:cubicBezTo>
                    <a:pt x="4540" y="2324"/>
                    <a:pt x="2950" y="2438"/>
                    <a:pt x="1718" y="2438"/>
                  </a:cubicBezTo>
                  <a:cubicBezTo>
                    <a:pt x="1201" y="2438"/>
                    <a:pt x="748" y="2418"/>
                    <a:pt x="453" y="2397"/>
                  </a:cubicBezTo>
                  <a:cubicBezTo>
                    <a:pt x="439" y="2395"/>
                    <a:pt x="425" y="2395"/>
                    <a:pt x="412" y="2395"/>
                  </a:cubicBezTo>
                  <a:cubicBezTo>
                    <a:pt x="213" y="2395"/>
                    <a:pt x="35" y="2554"/>
                    <a:pt x="24" y="2766"/>
                  </a:cubicBezTo>
                  <a:cubicBezTo>
                    <a:pt x="0" y="2992"/>
                    <a:pt x="167" y="3183"/>
                    <a:pt x="393" y="3195"/>
                  </a:cubicBezTo>
                  <a:cubicBezTo>
                    <a:pt x="536" y="3207"/>
                    <a:pt x="1072" y="3245"/>
                    <a:pt x="1764" y="3245"/>
                  </a:cubicBezTo>
                  <a:cubicBezTo>
                    <a:pt x="3028" y="3245"/>
                    <a:pt x="4814" y="3119"/>
                    <a:pt x="5691" y="2480"/>
                  </a:cubicBezTo>
                  <a:cubicBezTo>
                    <a:pt x="6001" y="2254"/>
                    <a:pt x="6287" y="2004"/>
                    <a:pt x="6549" y="1754"/>
                  </a:cubicBezTo>
                  <a:cubicBezTo>
                    <a:pt x="7208" y="1177"/>
                    <a:pt x="7662" y="800"/>
                    <a:pt x="8155" y="800"/>
                  </a:cubicBezTo>
                  <a:cubicBezTo>
                    <a:pt x="8374" y="800"/>
                    <a:pt x="8602" y="875"/>
                    <a:pt x="8858" y="1039"/>
                  </a:cubicBezTo>
                  <a:cubicBezTo>
                    <a:pt x="10216" y="1921"/>
                    <a:pt x="10871" y="3242"/>
                    <a:pt x="10871" y="3254"/>
                  </a:cubicBezTo>
                  <a:cubicBezTo>
                    <a:pt x="10942" y="3409"/>
                    <a:pt x="11097" y="3492"/>
                    <a:pt x="11240" y="3492"/>
                  </a:cubicBezTo>
                  <a:cubicBezTo>
                    <a:pt x="11299" y="3492"/>
                    <a:pt x="11359" y="3480"/>
                    <a:pt x="11394" y="3468"/>
                  </a:cubicBezTo>
                  <a:cubicBezTo>
                    <a:pt x="11597" y="3373"/>
                    <a:pt x="11668" y="3135"/>
                    <a:pt x="11585" y="2933"/>
                  </a:cubicBezTo>
                  <a:cubicBezTo>
                    <a:pt x="11549" y="2873"/>
                    <a:pt x="10859" y="1385"/>
                    <a:pt x="9287" y="373"/>
                  </a:cubicBezTo>
                  <a:cubicBezTo>
                    <a:pt x="8874" y="108"/>
                    <a:pt x="8496" y="0"/>
                    <a:pt x="8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6933602" y="-2220234"/>
              <a:ext cx="375153" cy="467936"/>
            </a:xfrm>
            <a:custGeom>
              <a:avLst/>
              <a:gdLst/>
              <a:ahLst/>
              <a:cxnLst/>
              <a:rect l="l" t="t" r="r" b="b"/>
              <a:pathLst>
                <a:path w="7181" h="8957" extrusionOk="0">
                  <a:moveTo>
                    <a:pt x="473" y="1"/>
                  </a:moveTo>
                  <a:cubicBezTo>
                    <a:pt x="398" y="1"/>
                    <a:pt x="322" y="21"/>
                    <a:pt x="251" y="62"/>
                  </a:cubicBezTo>
                  <a:cubicBezTo>
                    <a:pt x="60" y="181"/>
                    <a:pt x="1" y="431"/>
                    <a:pt x="120" y="622"/>
                  </a:cubicBezTo>
                  <a:cubicBezTo>
                    <a:pt x="287" y="896"/>
                    <a:pt x="4359" y="7432"/>
                    <a:pt x="6478" y="8885"/>
                  </a:cubicBezTo>
                  <a:cubicBezTo>
                    <a:pt x="6549" y="8933"/>
                    <a:pt x="6645" y="8956"/>
                    <a:pt x="6716" y="8956"/>
                  </a:cubicBezTo>
                  <a:cubicBezTo>
                    <a:pt x="6847" y="8956"/>
                    <a:pt x="6966" y="8885"/>
                    <a:pt x="7061" y="8778"/>
                  </a:cubicBezTo>
                  <a:cubicBezTo>
                    <a:pt x="7180" y="8599"/>
                    <a:pt x="7133" y="8349"/>
                    <a:pt x="6954" y="8218"/>
                  </a:cubicBezTo>
                  <a:cubicBezTo>
                    <a:pt x="4978" y="6849"/>
                    <a:pt x="870" y="253"/>
                    <a:pt x="822" y="193"/>
                  </a:cubicBezTo>
                  <a:cubicBezTo>
                    <a:pt x="745" y="69"/>
                    <a:pt x="612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6877651" y="-2037074"/>
              <a:ext cx="244495" cy="304678"/>
            </a:xfrm>
            <a:custGeom>
              <a:avLst/>
              <a:gdLst/>
              <a:ahLst/>
              <a:cxnLst/>
              <a:rect l="l" t="t" r="r" b="b"/>
              <a:pathLst>
                <a:path w="4680" h="5832" extrusionOk="0">
                  <a:moveTo>
                    <a:pt x="3872" y="1"/>
                  </a:moveTo>
                  <a:cubicBezTo>
                    <a:pt x="3816" y="1"/>
                    <a:pt x="3759" y="11"/>
                    <a:pt x="3703" y="33"/>
                  </a:cubicBezTo>
                  <a:cubicBezTo>
                    <a:pt x="3203" y="271"/>
                    <a:pt x="596" y="1521"/>
                    <a:pt x="310" y="2712"/>
                  </a:cubicBezTo>
                  <a:cubicBezTo>
                    <a:pt x="0" y="3962"/>
                    <a:pt x="2834" y="5296"/>
                    <a:pt x="4048" y="5796"/>
                  </a:cubicBezTo>
                  <a:cubicBezTo>
                    <a:pt x="4096" y="5808"/>
                    <a:pt x="4156" y="5831"/>
                    <a:pt x="4203" y="5831"/>
                  </a:cubicBezTo>
                  <a:cubicBezTo>
                    <a:pt x="4358" y="5831"/>
                    <a:pt x="4513" y="5736"/>
                    <a:pt x="4584" y="5569"/>
                  </a:cubicBezTo>
                  <a:cubicBezTo>
                    <a:pt x="4679" y="5367"/>
                    <a:pt x="4572" y="5129"/>
                    <a:pt x="4358" y="5034"/>
                  </a:cubicBezTo>
                  <a:cubicBezTo>
                    <a:pt x="2453" y="4248"/>
                    <a:pt x="1024" y="3224"/>
                    <a:pt x="1108" y="2891"/>
                  </a:cubicBezTo>
                  <a:cubicBezTo>
                    <a:pt x="1239" y="2295"/>
                    <a:pt x="2917" y="1283"/>
                    <a:pt x="4048" y="771"/>
                  </a:cubicBezTo>
                  <a:cubicBezTo>
                    <a:pt x="4239" y="676"/>
                    <a:pt x="4334" y="438"/>
                    <a:pt x="4239" y="235"/>
                  </a:cubicBezTo>
                  <a:cubicBezTo>
                    <a:pt x="4177" y="86"/>
                    <a:pt x="4031" y="1"/>
                    <a:pt x="3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280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iret One"/>
              <a:buNone/>
              <a:defRPr sz="3500" b="1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80" r:id="rId2"/>
    <p:sldLayoutId id="2147483681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hyperlink" Target="https://colab.research.google.com/drive/1k-iRfwS2kHdJbjVP_pEX1d5WpcAcP1W0#scrollTo=KD1j9hsF5LW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10" Type="http://schemas.openxmlformats.org/officeDocument/2006/relationships/hyperlink" Target="https://arxiv.org/pdf/2106.04399" TargetMode="External"/><Relationship Id="rId4" Type="http://schemas.openxmlformats.org/officeDocument/2006/relationships/hyperlink" Target="https://github.com/M2SiCKneSs/Workshop/tree/main" TargetMode="External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8328103_Predicting_Olympic_Medal_Counts_the_Effects_of_Economic_Development_on_Olympic_Performance" TargetMode="External"/><Relationship Id="rId7" Type="http://schemas.openxmlformats.org/officeDocument/2006/relationships/hyperlink" Target="https://www.researchgate.net/publication/247739538_Olympic_Success_and_ASEAN_Countries_Economic_Analysis_and_Policy_Implic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chrome-extension://efaidnbmnnnibpcajpcglclefindmkaj/https:/sites.duke.edu/djepapers/files/2017/06/grantshorin-dje.pdf" TargetMode="External"/><Relationship Id="rId5" Type="http://schemas.openxmlformats.org/officeDocument/2006/relationships/hyperlink" Target="https://www.researchgate.net/publication/24095908_Who_Wins_the_Olympic_Games_Economic_Resources_and_Medal_Totals" TargetMode="External"/><Relationship Id="rId4" Type="http://schemas.openxmlformats.org/officeDocument/2006/relationships/hyperlink" Target="https://www.researchgate.net/publication/349535025_The_non_determinants_of_Olympic_succe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38"/>
          <p:cNvSpPr txBox="1">
            <a:spLocks noGrp="1"/>
          </p:cNvSpPr>
          <p:nvPr>
            <p:ph type="ctrTitle"/>
          </p:nvPr>
        </p:nvSpPr>
        <p:spPr>
          <a:xfrm>
            <a:off x="1296150" y="1138950"/>
            <a:ext cx="6515700" cy="28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Understanding Olympic Medal Success: A Country-Level Data Science Approach</a:t>
            </a:r>
            <a:endParaRPr sz="4400" dirty="0"/>
          </a:p>
        </p:txBody>
      </p:sp>
      <p:sp>
        <p:nvSpPr>
          <p:cNvPr id="2894" name="Google Shape;2894;p38"/>
          <p:cNvSpPr txBox="1">
            <a:spLocks noGrp="1"/>
          </p:cNvSpPr>
          <p:nvPr>
            <p:ph type="subTitle" idx="1"/>
          </p:nvPr>
        </p:nvSpPr>
        <p:spPr>
          <a:xfrm>
            <a:off x="1959300" y="4085600"/>
            <a:ext cx="5225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Maxim </a:t>
            </a:r>
            <a:r>
              <a:rPr lang="en-US" dirty="0" err="1"/>
              <a:t>Lisiansky</a:t>
            </a:r>
            <a:r>
              <a:rPr lang="en-US" dirty="0"/>
              <a:t>, Noam Ben Moshe, Roy Kremer, Romi Richter, Avraham Elbaz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09DA56-2F9A-A52A-0BFD-7E91CA37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Olympic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Medal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kumimoji="0" lang="he-IL" altLang="he-IL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1E97AB28-3801-ED72-4BF4-A13CCD1FA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99F7ACF0-577D-66A5-CCBA-641E03B79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750" y="2902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br>
              <a:rPr lang="en" dirty="0"/>
            </a:br>
            <a:r>
              <a:rPr lang="en" dirty="0"/>
              <a:t>OF SUMMER GAMES</a:t>
            </a:r>
            <a:endParaRPr dirty="0"/>
          </a:p>
        </p:txBody>
      </p:sp>
      <p:graphicFrame>
        <p:nvGraphicFramePr>
          <p:cNvPr id="2" name="Google Shape;3676;p57">
            <a:extLst>
              <a:ext uri="{FF2B5EF4-FFF2-40B4-BE49-F238E27FC236}">
                <a16:creationId xmlns:a16="http://schemas.microsoft.com/office/drawing/2014/main" id="{A1C07D52-29A5-1594-981C-F25CCFF4A036}"/>
              </a:ext>
            </a:extLst>
          </p:cNvPr>
          <p:cNvGraphicFramePr/>
          <p:nvPr/>
        </p:nvGraphicFramePr>
        <p:xfrm>
          <a:off x="72190" y="1334227"/>
          <a:ext cx="8999620" cy="3626970"/>
        </p:xfrm>
        <a:graphic>
          <a:graphicData uri="http://schemas.openxmlformats.org/drawingml/2006/table">
            <a:tbl>
              <a:tblPr>
                <a:noFill/>
                <a:tableStyleId>{97E0978B-83F6-4F15-A739-342440C33812}</a:tableStyleId>
              </a:tblPr>
              <a:tblGrid>
                <a:gridCol w="1799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924">
                  <a:extLst>
                    <a:ext uri="{9D8B030D-6E8A-4147-A177-3AD203B41FA5}">
                      <a16:colId xmlns:a16="http://schemas.microsoft.com/office/drawing/2014/main" val="1899093970"/>
                    </a:ext>
                  </a:extLst>
                </a:gridCol>
              </a:tblGrid>
              <a:tr h="7800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PoissonReg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LinearReg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RFRegressor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XGBRegressor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PoissonReg</a:t>
                      </a:r>
                      <a:endParaRPr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1" dirty="0">
                          <a:solidFill>
                            <a:schemeClr val="bg1"/>
                          </a:solidFill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 </a:t>
                      </a:r>
                      <a:r>
                        <a:rPr lang="fr-FR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0.768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0.0011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0.1898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0.0486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LinearReg</a:t>
                      </a:r>
                      <a:endParaRPr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0.0011</a:t>
                      </a:r>
                      <a:endParaRPr lang="en-US"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0.307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0.0932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0.1222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RFRegressor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Poiret One"/>
                          <a:cs typeface="Poiret One"/>
                          <a:sym typeface="Poiret One"/>
                        </a:rPr>
                        <a:t>0.1898</a:t>
                      </a:r>
                      <a:endParaRPr lang="en-US"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0.0932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0.847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0.0351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919297"/>
                  </a:ext>
                </a:extLst>
              </a:tr>
              <a:tr h="5999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XGBRegressor</a:t>
                      </a:r>
                      <a:endParaRPr sz="2000" b="1" dirty="0">
                        <a:solidFill>
                          <a:schemeClr val="bg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0.0486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he-IL"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0.1222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0.0351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 panose="00000500000000000000" pitchFamily="2" charset="0"/>
                          <a:ea typeface="Josefin Slab"/>
                          <a:cs typeface="Josefin Slab"/>
                          <a:sym typeface="Josefin Slab"/>
                        </a:rPr>
                        <a:t>0.832</a:t>
                      </a:r>
                      <a:endParaRPr sz="14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 panose="00000500000000000000" pitchFamily="2" charset="0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42175"/>
                  </a:ext>
                </a:extLst>
              </a:tr>
            </a:tbl>
          </a:graphicData>
        </a:graphic>
      </p:graphicFrame>
      <p:grpSp>
        <p:nvGrpSpPr>
          <p:cNvPr id="10" name="Google Shape;3046;p47">
            <a:extLst>
              <a:ext uri="{FF2B5EF4-FFF2-40B4-BE49-F238E27FC236}">
                <a16:creationId xmlns:a16="http://schemas.microsoft.com/office/drawing/2014/main" id="{C1E8C016-3F59-C4D8-02D6-31FA63A89396}"/>
              </a:ext>
            </a:extLst>
          </p:cNvPr>
          <p:cNvGrpSpPr/>
          <p:nvPr/>
        </p:nvGrpSpPr>
        <p:grpSpPr>
          <a:xfrm>
            <a:off x="4729959" y="561733"/>
            <a:ext cx="383464" cy="602352"/>
            <a:chOff x="2363983" y="2056163"/>
            <a:chExt cx="390091" cy="726815"/>
          </a:xfrm>
        </p:grpSpPr>
        <p:sp>
          <p:nvSpPr>
            <p:cNvPr id="11" name="Google Shape;3047;p47">
              <a:extLst>
                <a:ext uri="{FF2B5EF4-FFF2-40B4-BE49-F238E27FC236}">
                  <a16:creationId xmlns:a16="http://schemas.microsoft.com/office/drawing/2014/main" id="{AC7EDA9B-B315-976C-91CB-72D1399894DA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2" name="Google Shape;3048;p47">
              <a:extLst>
                <a:ext uri="{FF2B5EF4-FFF2-40B4-BE49-F238E27FC236}">
                  <a16:creationId xmlns:a16="http://schemas.microsoft.com/office/drawing/2014/main" id="{29250AC2-688B-E473-70B2-B683EC5B24D7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13" name="Google Shape;3049;p47">
                <a:extLst>
                  <a:ext uri="{FF2B5EF4-FFF2-40B4-BE49-F238E27FC236}">
                    <a16:creationId xmlns:a16="http://schemas.microsoft.com/office/drawing/2014/main" id="{B1163710-DE67-96E2-49B7-88CEF68CADC5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50;p47">
                <a:extLst>
                  <a:ext uri="{FF2B5EF4-FFF2-40B4-BE49-F238E27FC236}">
                    <a16:creationId xmlns:a16="http://schemas.microsoft.com/office/drawing/2014/main" id="{1CCBDF2E-4014-A959-89B6-C3DDDF452718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51;p47">
                <a:extLst>
                  <a:ext uri="{FF2B5EF4-FFF2-40B4-BE49-F238E27FC236}">
                    <a16:creationId xmlns:a16="http://schemas.microsoft.com/office/drawing/2014/main" id="{C0AF3AD7-7E0E-A1D5-76B6-007E2659D2EA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52;p47">
                <a:extLst>
                  <a:ext uri="{FF2B5EF4-FFF2-40B4-BE49-F238E27FC236}">
                    <a16:creationId xmlns:a16="http://schemas.microsoft.com/office/drawing/2014/main" id="{EB801789-4F6A-4246-F0C0-29F21117C69D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3;p47">
                <a:extLst>
                  <a:ext uri="{FF2B5EF4-FFF2-40B4-BE49-F238E27FC236}">
                    <a16:creationId xmlns:a16="http://schemas.microsoft.com/office/drawing/2014/main" id="{C4998948-B202-74F8-A377-7F521B776BEC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17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D4F92C68-0C49-CB7C-0D28-0B6E73514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7019368E-F890-1171-850D-2E68BAB21C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750" y="2902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br>
              <a:rPr lang="en" dirty="0"/>
            </a:br>
            <a:r>
              <a:rPr lang="en" dirty="0"/>
              <a:t>OF SUMMER GAMES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Google Shape;3676;p57">
                <a:extLst>
                  <a:ext uri="{FF2B5EF4-FFF2-40B4-BE49-F238E27FC236}">
                    <a16:creationId xmlns:a16="http://schemas.microsoft.com/office/drawing/2014/main" id="{2BC2FD41-806F-B9A4-E3B0-F31C108BB30C}"/>
                  </a:ext>
                </a:extLst>
              </p:cNvPr>
              <p:cNvGraphicFramePr/>
              <p:nvPr/>
            </p:nvGraphicFramePr>
            <p:xfrm>
              <a:off x="3176715" y="1381572"/>
              <a:ext cx="3599848" cy="3077226"/>
            </p:xfrm>
            <a:graphic>
              <a:graphicData uri="http://schemas.openxmlformats.org/drawingml/2006/table">
                <a:tbl>
                  <a:tblPr>
                    <a:noFill/>
                    <a:tableStyleId>{97E0978B-83F6-4F15-A739-342440C33812}</a:tableStyleId>
                  </a:tblPr>
                  <a:tblGrid>
                    <a:gridCol w="1799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8000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>
                              <a:solidFill>
                                <a:schemeClr val="lt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Model</a:t>
                          </a:r>
                          <a:endParaRPr sz="2000" b="1" dirty="0">
                            <a:solidFill>
                              <a:schemeClr val="lt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Poiret On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Poiret One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Poiret One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000" b="1" dirty="0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PoissonReg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 </a:t>
                          </a: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0..419</a:t>
                          </a: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9994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LinearReg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0.335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RFRegressor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0.252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6919297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XGBRegressor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-0.144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1421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Google Shape;3676;p57">
                <a:extLst>
                  <a:ext uri="{FF2B5EF4-FFF2-40B4-BE49-F238E27FC236}">
                    <a16:creationId xmlns:a16="http://schemas.microsoft.com/office/drawing/2014/main" id="{2BC2FD41-806F-B9A4-E3B0-F31C108BB30C}"/>
                  </a:ext>
                </a:extLst>
              </p:cNvPr>
              <p:cNvGraphicFramePr/>
              <p:nvPr/>
            </p:nvGraphicFramePr>
            <p:xfrm>
              <a:off x="3176715" y="1381572"/>
              <a:ext cx="3599848" cy="3077226"/>
            </p:xfrm>
            <a:graphic>
              <a:graphicData uri="http://schemas.openxmlformats.org/drawingml/2006/table">
                <a:tbl>
                  <a:tblPr>
                    <a:noFill/>
                    <a:tableStyleId>{97E0978B-83F6-4F15-A739-342440C33812}</a:tableStyleId>
                  </a:tblPr>
                  <a:tblGrid>
                    <a:gridCol w="1799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80008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>
                              <a:solidFill>
                                <a:schemeClr val="lt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Model</a:t>
                          </a:r>
                          <a:endParaRPr sz="2000" b="1" dirty="0">
                            <a:solidFill>
                              <a:schemeClr val="lt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l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0678" t="-781" r="-678" b="-296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000" b="1" dirty="0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PoissonReg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 </a:t>
                          </a: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0..419</a:t>
                          </a: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76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LinearReg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Poiret One"/>
                              <a:cs typeface="Poiret One"/>
                              <a:sym typeface="Poiret One"/>
                            </a:rPr>
                            <a:t>0.335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95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RFRegressor</a:t>
                          </a:r>
                          <a:endParaRPr lang="en-US"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0.252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400" b="1" dirty="0">
                            <a:solidFill>
                              <a:schemeClr val="bg1"/>
                            </a:solidFill>
                            <a:highlight>
                              <a:srgbClr val="F05945"/>
                            </a:highlight>
                            <a:latin typeface="Poiret One" panose="00000500000000000000" pitchFamily="2" charset="0"/>
                            <a:ea typeface="Josefin Slab"/>
                            <a:cs typeface="Josefin Slab"/>
                            <a:sym typeface="Josefin Slab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6919297"/>
                      </a:ext>
                    </a:extLst>
                  </a:tr>
                  <a:tr h="599999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dirty="0" err="1">
                              <a:solidFill>
                                <a:schemeClr val="bg1"/>
                              </a:solidFill>
                              <a:latin typeface="Poiret One"/>
                              <a:ea typeface="Poiret One"/>
                              <a:cs typeface="Poiret One"/>
                              <a:sym typeface="Poiret One"/>
                            </a:rPr>
                            <a:t>XGBRegressor</a:t>
                          </a:r>
                          <a:endParaRPr sz="2000" b="1" dirty="0">
                            <a:solidFill>
                              <a:schemeClr val="bg1"/>
                            </a:solidFill>
                            <a:latin typeface="Poiret One"/>
                            <a:ea typeface="Poiret One"/>
                            <a:cs typeface="Poiret One"/>
                            <a:sym typeface="Poiret One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1" dirty="0">
                              <a:solidFill>
                                <a:schemeClr val="bg1"/>
                              </a:solidFill>
                              <a:highlight>
                                <a:srgbClr val="F05945"/>
                              </a:highlight>
                              <a:latin typeface="Poiret One" panose="00000500000000000000" pitchFamily="2" charset="0"/>
                              <a:ea typeface="Josefin Slab"/>
                              <a:cs typeface="Josefin Slab"/>
                              <a:sym typeface="Josefin Slab"/>
                            </a:rPr>
                            <a:t>-0.144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14217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oogle Shape;3039;p47">
            <a:extLst>
              <a:ext uri="{FF2B5EF4-FFF2-40B4-BE49-F238E27FC236}">
                <a16:creationId xmlns:a16="http://schemas.microsoft.com/office/drawing/2014/main" id="{A72CD4A4-766F-92FE-A07C-B43C0A2E8BC5}"/>
              </a:ext>
            </a:extLst>
          </p:cNvPr>
          <p:cNvGrpSpPr/>
          <p:nvPr/>
        </p:nvGrpSpPr>
        <p:grpSpPr>
          <a:xfrm>
            <a:off x="4776557" y="637040"/>
            <a:ext cx="654851" cy="451738"/>
            <a:chOff x="6673450" y="1616550"/>
            <a:chExt cx="436975" cy="301400"/>
          </a:xfrm>
        </p:grpSpPr>
        <p:sp>
          <p:nvSpPr>
            <p:cNvPr id="4" name="Google Shape;3040;p47">
              <a:extLst>
                <a:ext uri="{FF2B5EF4-FFF2-40B4-BE49-F238E27FC236}">
                  <a16:creationId xmlns:a16="http://schemas.microsoft.com/office/drawing/2014/main" id="{03AFA259-46D3-4FDF-B9C5-763A0321318B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41;p47">
              <a:extLst>
                <a:ext uri="{FF2B5EF4-FFF2-40B4-BE49-F238E27FC236}">
                  <a16:creationId xmlns:a16="http://schemas.microsoft.com/office/drawing/2014/main" id="{9612F2FD-39E1-8FCF-458C-5DA5BF441CD0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2;p47">
              <a:extLst>
                <a:ext uri="{FF2B5EF4-FFF2-40B4-BE49-F238E27FC236}">
                  <a16:creationId xmlns:a16="http://schemas.microsoft.com/office/drawing/2014/main" id="{0308521D-DE35-627C-4E62-CF2210A522D4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43;p47">
              <a:extLst>
                <a:ext uri="{FF2B5EF4-FFF2-40B4-BE49-F238E27FC236}">
                  <a16:creationId xmlns:a16="http://schemas.microsoft.com/office/drawing/2014/main" id="{F4B79412-3EA7-3039-1024-125B9AFE4916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44;p47">
              <a:extLst>
                <a:ext uri="{FF2B5EF4-FFF2-40B4-BE49-F238E27FC236}">
                  <a16:creationId xmlns:a16="http://schemas.microsoft.com/office/drawing/2014/main" id="{DF583CFD-F7D2-269F-FC1C-6B0E3DD71CCE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45;p47">
              <a:extLst>
                <a:ext uri="{FF2B5EF4-FFF2-40B4-BE49-F238E27FC236}">
                  <a16:creationId xmlns:a16="http://schemas.microsoft.com/office/drawing/2014/main" id="{A9E379D3-F3C9-B102-1EDD-DCE8193AC790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8479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endParaRPr dirty="0"/>
          </a:p>
        </p:txBody>
      </p:sp>
      <p:graphicFrame>
        <p:nvGraphicFramePr>
          <p:cNvPr id="2" name="Google Shape;3676;p57">
            <a:extLst>
              <a:ext uri="{FF2B5EF4-FFF2-40B4-BE49-F238E27FC236}">
                <a16:creationId xmlns:a16="http://schemas.microsoft.com/office/drawing/2014/main" id="{4CCADDD2-B46C-5F27-46A3-09113CE7018C}"/>
              </a:ext>
            </a:extLst>
          </p:cNvPr>
          <p:cNvGraphicFramePr/>
          <p:nvPr/>
        </p:nvGraphicFramePr>
        <p:xfrm>
          <a:off x="836250" y="1196571"/>
          <a:ext cx="7471500" cy="3352710"/>
        </p:xfrm>
        <a:graphic>
          <a:graphicData uri="http://schemas.openxmlformats.org/drawingml/2006/table">
            <a:tbl>
              <a:tblPr>
                <a:noFill/>
                <a:tableStyleId>{97E0978B-83F6-4F15-A739-342440C33812}</a:tableStyleId>
              </a:tblPr>
              <a:tblGrid>
                <a:gridCol w="186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Highest R²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Most important featurs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Least important features</a:t>
                      </a:r>
                      <a:endParaRPr sz="2000" b="1" dirty="0">
                        <a:solidFill>
                          <a:schemeClr val="lt1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SUMMER GAMES</a:t>
                      </a:r>
                      <a:endParaRPr sz="2000" b="1" dirty="0">
                        <a:solidFill>
                          <a:schemeClr val="dk2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1" dirty="0">
                          <a:solidFill>
                            <a:srgbClr val="F05945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 </a:t>
                      </a:r>
                      <a:r>
                        <a:rPr lang="fr-FR" sz="16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0.17 (</a:t>
                      </a:r>
                      <a:r>
                        <a:rPr lang="fr-FR" sz="1600" b="1" dirty="0" err="1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Random</a:t>
                      </a:r>
                      <a:r>
                        <a:rPr lang="fr-FR" sz="16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 Forest)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 0.15 (Poisson)</a:t>
                      </a:r>
                      <a:endParaRPr sz="1600" b="1" dirty="0">
                        <a:solidFill>
                          <a:schemeClr val="bg1"/>
                        </a:solidFill>
                        <a:highlight>
                          <a:srgbClr val="F05945"/>
                        </a:highlight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Number of games attended, population, and GDP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Hosting and regime status had negligible effect on medal counts.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WINTER GAMES</a:t>
                      </a:r>
                      <a:endParaRPr sz="2000" b="1" dirty="0">
                        <a:solidFill>
                          <a:schemeClr val="dk2"/>
                        </a:solidFill>
                        <a:latin typeface="Poiret One"/>
                        <a:ea typeface="Poiret One"/>
                        <a:cs typeface="Poiret One"/>
                        <a:sym typeface="Poiret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0.10 (Random Forest)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 Number of games attended, population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  <a:highlight>
                            <a:srgbClr val="F05945"/>
                          </a:highlight>
                          <a:latin typeface="Poiret One"/>
                          <a:ea typeface="Poiret One"/>
                          <a:cs typeface="Poiret One"/>
                          <a:sym typeface="Poiret One"/>
                        </a:rPr>
                        <a:t>More challenging to model than Summer due to more countries with zero medals.</a:t>
                      </a:r>
                      <a:endParaRPr sz="1050" b="1" dirty="0">
                        <a:solidFill>
                          <a:schemeClr val="dk2"/>
                        </a:solidFill>
                        <a:highlight>
                          <a:srgbClr val="F05945"/>
                        </a:highlight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oogle Shape;3039;p47">
            <a:extLst>
              <a:ext uri="{FF2B5EF4-FFF2-40B4-BE49-F238E27FC236}">
                <a16:creationId xmlns:a16="http://schemas.microsoft.com/office/drawing/2014/main" id="{88406C91-0B9B-DF11-86F5-52241C2832B7}"/>
              </a:ext>
            </a:extLst>
          </p:cNvPr>
          <p:cNvGrpSpPr/>
          <p:nvPr/>
        </p:nvGrpSpPr>
        <p:grpSpPr>
          <a:xfrm>
            <a:off x="2010207" y="3638939"/>
            <a:ext cx="654851" cy="451738"/>
            <a:chOff x="6673450" y="1616550"/>
            <a:chExt cx="436975" cy="301400"/>
          </a:xfrm>
        </p:grpSpPr>
        <p:sp>
          <p:nvSpPr>
            <p:cNvPr id="4" name="Google Shape;3040;p47">
              <a:extLst>
                <a:ext uri="{FF2B5EF4-FFF2-40B4-BE49-F238E27FC236}">
                  <a16:creationId xmlns:a16="http://schemas.microsoft.com/office/drawing/2014/main" id="{837A2BFD-6E8D-EA4D-DF92-8025A4748603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41;p47">
              <a:extLst>
                <a:ext uri="{FF2B5EF4-FFF2-40B4-BE49-F238E27FC236}">
                  <a16:creationId xmlns:a16="http://schemas.microsoft.com/office/drawing/2014/main" id="{01A680A6-44AB-D73C-7CEB-147DB61A0287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42;p47">
              <a:extLst>
                <a:ext uri="{FF2B5EF4-FFF2-40B4-BE49-F238E27FC236}">
                  <a16:creationId xmlns:a16="http://schemas.microsoft.com/office/drawing/2014/main" id="{3EFC5578-B5A2-EFB3-98C5-897FA2638CB7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43;p47">
              <a:extLst>
                <a:ext uri="{FF2B5EF4-FFF2-40B4-BE49-F238E27FC236}">
                  <a16:creationId xmlns:a16="http://schemas.microsoft.com/office/drawing/2014/main" id="{67254216-B1EC-89DC-457E-3310F7430E1E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44;p47">
              <a:extLst>
                <a:ext uri="{FF2B5EF4-FFF2-40B4-BE49-F238E27FC236}">
                  <a16:creationId xmlns:a16="http://schemas.microsoft.com/office/drawing/2014/main" id="{53C8DA61-29B0-BCA8-764D-7F3FFECFE65D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45;p47">
              <a:extLst>
                <a:ext uri="{FF2B5EF4-FFF2-40B4-BE49-F238E27FC236}">
                  <a16:creationId xmlns:a16="http://schemas.microsoft.com/office/drawing/2014/main" id="{00FAC32F-5157-62AD-4E33-38D09FAB454E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046;p47">
            <a:extLst>
              <a:ext uri="{FF2B5EF4-FFF2-40B4-BE49-F238E27FC236}">
                <a16:creationId xmlns:a16="http://schemas.microsoft.com/office/drawing/2014/main" id="{796B82D4-068F-5421-46E6-F8EEFD148B46}"/>
              </a:ext>
            </a:extLst>
          </p:cNvPr>
          <p:cNvGrpSpPr/>
          <p:nvPr/>
        </p:nvGrpSpPr>
        <p:grpSpPr>
          <a:xfrm>
            <a:off x="2095042" y="2166392"/>
            <a:ext cx="390091" cy="726815"/>
            <a:chOff x="2363983" y="2056163"/>
            <a:chExt cx="390091" cy="726815"/>
          </a:xfrm>
        </p:grpSpPr>
        <p:sp>
          <p:nvSpPr>
            <p:cNvPr id="11" name="Google Shape;3047;p47">
              <a:extLst>
                <a:ext uri="{FF2B5EF4-FFF2-40B4-BE49-F238E27FC236}">
                  <a16:creationId xmlns:a16="http://schemas.microsoft.com/office/drawing/2014/main" id="{1B412D98-CB3B-0050-195A-2A0445EDF08A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2" name="Google Shape;3048;p47">
              <a:extLst>
                <a:ext uri="{FF2B5EF4-FFF2-40B4-BE49-F238E27FC236}">
                  <a16:creationId xmlns:a16="http://schemas.microsoft.com/office/drawing/2014/main" id="{3C39920E-D159-5C5F-C41E-3D303AC11757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13" name="Google Shape;3049;p47">
                <a:extLst>
                  <a:ext uri="{FF2B5EF4-FFF2-40B4-BE49-F238E27FC236}">
                    <a16:creationId xmlns:a16="http://schemas.microsoft.com/office/drawing/2014/main" id="{07B8586C-EE65-0306-D2F2-B591A3E1A7F1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50;p47">
                <a:extLst>
                  <a:ext uri="{FF2B5EF4-FFF2-40B4-BE49-F238E27FC236}">
                    <a16:creationId xmlns:a16="http://schemas.microsoft.com/office/drawing/2014/main" id="{25C09091-122B-6A53-6DC6-082E17803048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51;p47">
                <a:extLst>
                  <a:ext uri="{FF2B5EF4-FFF2-40B4-BE49-F238E27FC236}">
                    <a16:creationId xmlns:a16="http://schemas.microsoft.com/office/drawing/2014/main" id="{57D7FC18-9914-A3EB-06BC-CBF6E02F1618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52;p47">
                <a:extLst>
                  <a:ext uri="{FF2B5EF4-FFF2-40B4-BE49-F238E27FC236}">
                    <a16:creationId xmlns:a16="http://schemas.microsoft.com/office/drawing/2014/main" id="{35B620BE-E24A-A596-797C-98ED3EDBA2CA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3;p47">
                <a:extLst>
                  <a:ext uri="{FF2B5EF4-FFF2-40B4-BE49-F238E27FC236}">
                    <a16:creationId xmlns:a16="http://schemas.microsoft.com/office/drawing/2014/main" id="{0E1525E1-56A1-DDE7-71C3-1FC80E415660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5">
          <a:extLst>
            <a:ext uri="{FF2B5EF4-FFF2-40B4-BE49-F238E27FC236}">
              <a16:creationId xmlns:a16="http://schemas.microsoft.com/office/drawing/2014/main" id="{0F2408C0-9ACD-CFC4-0149-5FC0FB7F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6" name="Google Shape;4236;p70">
            <a:extLst>
              <a:ext uri="{FF2B5EF4-FFF2-40B4-BE49-F238E27FC236}">
                <a16:creationId xmlns:a16="http://schemas.microsoft.com/office/drawing/2014/main" id="{443A3736-FA98-6F8C-BD9B-D91CE0B7B4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167" r="21192"/>
          <a:stretch/>
        </p:blipFill>
        <p:spPr>
          <a:xfrm>
            <a:off x="5001801" y="2375"/>
            <a:ext cx="4142199" cy="51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37" name="Google Shape;4237;p70">
            <a:extLst>
              <a:ext uri="{FF2B5EF4-FFF2-40B4-BE49-F238E27FC236}">
                <a16:creationId xmlns:a16="http://schemas.microsoft.com/office/drawing/2014/main" id="{1C2D64CC-AAE7-8912-AB01-954AE1F84138}"/>
              </a:ext>
            </a:extLst>
          </p:cNvPr>
          <p:cNvSpPr/>
          <p:nvPr/>
        </p:nvSpPr>
        <p:spPr>
          <a:xfrm>
            <a:off x="4810125" y="-37775"/>
            <a:ext cx="4371800" cy="5233225"/>
          </a:xfrm>
          <a:custGeom>
            <a:avLst/>
            <a:gdLst/>
            <a:ahLst/>
            <a:cxnLst/>
            <a:rect l="l" t="t" r="r" b="b"/>
            <a:pathLst>
              <a:path w="174872" h="209329" extrusionOk="0">
                <a:moveTo>
                  <a:pt x="29639" y="209329"/>
                </a:moveTo>
                <a:lnTo>
                  <a:pt x="19050" y="78473"/>
                </a:lnTo>
                <a:lnTo>
                  <a:pt x="97809" y="43452"/>
                </a:lnTo>
                <a:lnTo>
                  <a:pt x="174872" y="43830"/>
                </a:lnTo>
                <a:lnTo>
                  <a:pt x="174026" y="0"/>
                </a:lnTo>
                <a:lnTo>
                  <a:pt x="0" y="0"/>
                </a:lnTo>
                <a:lnTo>
                  <a:pt x="840" y="2075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243" name="Google Shape;4243;p70">
            <a:extLst>
              <a:ext uri="{FF2B5EF4-FFF2-40B4-BE49-F238E27FC236}">
                <a16:creationId xmlns:a16="http://schemas.microsoft.com/office/drawing/2014/main" id="{8D879E5B-383A-EF75-37DF-B16B7F7423C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0000" y="1995477"/>
            <a:ext cx="449489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FEATURES (AGE,SEX,HEIGHT,WEIGHT)</a:t>
            </a:r>
            <a:endParaRPr dirty="0"/>
          </a:p>
        </p:txBody>
      </p:sp>
      <p:sp>
        <p:nvSpPr>
          <p:cNvPr id="4244" name="Google Shape;4244;p70">
            <a:extLst>
              <a:ext uri="{FF2B5EF4-FFF2-40B4-BE49-F238E27FC236}">
                <a16:creationId xmlns:a16="http://schemas.microsoft.com/office/drawing/2014/main" id="{89975429-086E-EBFF-D2C8-CAA75E9CBF2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PROCESSING AND RECOMMENDATIONS</a:t>
            </a:r>
            <a:endParaRPr dirty="0"/>
          </a:p>
        </p:txBody>
      </p:sp>
      <p:sp>
        <p:nvSpPr>
          <p:cNvPr id="4245" name="Google Shape;4245;p70">
            <a:extLst>
              <a:ext uri="{FF2B5EF4-FFF2-40B4-BE49-F238E27FC236}">
                <a16:creationId xmlns:a16="http://schemas.microsoft.com/office/drawing/2014/main" id="{E92988E9-B9A2-1950-7B3E-023AAF33A219}"/>
              </a:ext>
            </a:extLst>
          </p:cNvPr>
          <p:cNvSpPr/>
          <p:nvPr/>
        </p:nvSpPr>
        <p:spPr>
          <a:xfrm>
            <a:off x="7852000" y="3681200"/>
            <a:ext cx="1406300" cy="1756700"/>
          </a:xfrm>
          <a:custGeom>
            <a:avLst/>
            <a:gdLst/>
            <a:ahLst/>
            <a:cxnLst/>
            <a:rect l="l" t="t" r="r" b="b"/>
            <a:pathLst>
              <a:path w="56252" h="70268" extrusionOk="0">
                <a:moveTo>
                  <a:pt x="56252" y="59254"/>
                </a:moveTo>
                <a:lnTo>
                  <a:pt x="37550" y="70268"/>
                </a:lnTo>
                <a:lnTo>
                  <a:pt x="0" y="52532"/>
                </a:lnTo>
                <a:lnTo>
                  <a:pt x="26024" y="35936"/>
                </a:lnTo>
                <a:lnTo>
                  <a:pt x="35260" y="12316"/>
                </a:lnTo>
                <a:lnTo>
                  <a:pt x="499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4246" name="Google Shape;4246;p70">
            <a:extLst>
              <a:ext uri="{FF2B5EF4-FFF2-40B4-BE49-F238E27FC236}">
                <a16:creationId xmlns:a16="http://schemas.microsoft.com/office/drawing/2014/main" id="{DD0E28E9-9389-8972-D378-2C0232DBEB5D}"/>
              </a:ext>
            </a:extLst>
          </p:cNvPr>
          <p:cNvGrpSpPr/>
          <p:nvPr/>
        </p:nvGrpSpPr>
        <p:grpSpPr>
          <a:xfrm rot="1152473">
            <a:off x="8103971" y="-684418"/>
            <a:ext cx="2302395" cy="1921250"/>
            <a:chOff x="396563" y="2211075"/>
            <a:chExt cx="421712" cy="351913"/>
          </a:xfrm>
        </p:grpSpPr>
        <p:sp>
          <p:nvSpPr>
            <p:cNvPr id="4247" name="Google Shape;4247;p70">
              <a:extLst>
                <a:ext uri="{FF2B5EF4-FFF2-40B4-BE49-F238E27FC236}">
                  <a16:creationId xmlns:a16="http://schemas.microsoft.com/office/drawing/2014/main" id="{BA127FEB-5855-8C60-9218-120A665D39E4}"/>
                </a:ext>
              </a:extLst>
            </p:cNvPr>
            <p:cNvSpPr/>
            <p:nvPr/>
          </p:nvSpPr>
          <p:spPr>
            <a:xfrm>
              <a:off x="396563" y="2217063"/>
              <a:ext cx="385175" cy="345925"/>
            </a:xfrm>
            <a:custGeom>
              <a:avLst/>
              <a:gdLst/>
              <a:ahLst/>
              <a:cxnLst/>
              <a:rect l="l" t="t" r="r" b="b"/>
              <a:pathLst>
                <a:path w="15407" h="13837" extrusionOk="0">
                  <a:moveTo>
                    <a:pt x="14962" y="1535"/>
                  </a:moveTo>
                  <a:cubicBezTo>
                    <a:pt x="14981" y="1535"/>
                    <a:pt x="14990" y="1573"/>
                    <a:pt x="14990" y="1573"/>
                  </a:cubicBezTo>
                  <a:cubicBezTo>
                    <a:pt x="14989" y="1574"/>
                    <a:pt x="14987" y="1575"/>
                    <a:pt x="14986" y="1575"/>
                  </a:cubicBezTo>
                  <a:cubicBezTo>
                    <a:pt x="14971" y="1575"/>
                    <a:pt x="14944" y="1537"/>
                    <a:pt x="14955" y="1537"/>
                  </a:cubicBezTo>
                  <a:cubicBezTo>
                    <a:pt x="14957" y="1536"/>
                    <a:pt x="14960" y="1535"/>
                    <a:pt x="14962" y="1535"/>
                  </a:cubicBezTo>
                  <a:close/>
                  <a:moveTo>
                    <a:pt x="6287" y="1704"/>
                  </a:moveTo>
                  <a:cubicBezTo>
                    <a:pt x="6311" y="1704"/>
                    <a:pt x="6311" y="1740"/>
                    <a:pt x="6346" y="1740"/>
                  </a:cubicBezTo>
                  <a:cubicBezTo>
                    <a:pt x="6346" y="1775"/>
                    <a:pt x="6311" y="1775"/>
                    <a:pt x="6311" y="1811"/>
                  </a:cubicBezTo>
                  <a:cubicBezTo>
                    <a:pt x="6287" y="1811"/>
                    <a:pt x="6287" y="1775"/>
                    <a:pt x="6251" y="1775"/>
                  </a:cubicBezTo>
                  <a:cubicBezTo>
                    <a:pt x="6251" y="1751"/>
                    <a:pt x="6287" y="1751"/>
                    <a:pt x="6287" y="1704"/>
                  </a:cubicBezTo>
                  <a:close/>
                  <a:moveTo>
                    <a:pt x="8740" y="1990"/>
                  </a:moveTo>
                  <a:cubicBezTo>
                    <a:pt x="8763" y="1990"/>
                    <a:pt x="8763" y="2037"/>
                    <a:pt x="8763" y="2061"/>
                  </a:cubicBezTo>
                  <a:cubicBezTo>
                    <a:pt x="8740" y="2061"/>
                    <a:pt x="8740" y="2013"/>
                    <a:pt x="8740" y="1990"/>
                  </a:cubicBezTo>
                  <a:close/>
                  <a:moveTo>
                    <a:pt x="12825" y="2304"/>
                  </a:moveTo>
                  <a:cubicBezTo>
                    <a:pt x="12843" y="2304"/>
                    <a:pt x="12857" y="2337"/>
                    <a:pt x="12847" y="2347"/>
                  </a:cubicBezTo>
                  <a:cubicBezTo>
                    <a:pt x="12846" y="2348"/>
                    <a:pt x="12844" y="2349"/>
                    <a:pt x="12842" y="2349"/>
                  </a:cubicBezTo>
                  <a:cubicBezTo>
                    <a:pt x="12828" y="2349"/>
                    <a:pt x="12801" y="2311"/>
                    <a:pt x="12811" y="2311"/>
                  </a:cubicBezTo>
                  <a:cubicBezTo>
                    <a:pt x="12816" y="2306"/>
                    <a:pt x="12821" y="2304"/>
                    <a:pt x="12825" y="2304"/>
                  </a:cubicBezTo>
                  <a:close/>
                  <a:moveTo>
                    <a:pt x="12561" y="2930"/>
                  </a:moveTo>
                  <a:cubicBezTo>
                    <a:pt x="12585" y="2930"/>
                    <a:pt x="12573" y="2954"/>
                    <a:pt x="12561" y="2954"/>
                  </a:cubicBezTo>
                  <a:cubicBezTo>
                    <a:pt x="12514" y="2954"/>
                    <a:pt x="12550" y="2930"/>
                    <a:pt x="12561" y="2930"/>
                  </a:cubicBezTo>
                  <a:close/>
                  <a:moveTo>
                    <a:pt x="10674" y="2956"/>
                  </a:moveTo>
                  <a:cubicBezTo>
                    <a:pt x="10714" y="2956"/>
                    <a:pt x="10756" y="2970"/>
                    <a:pt x="10775" y="2990"/>
                  </a:cubicBezTo>
                  <a:cubicBezTo>
                    <a:pt x="10741" y="3033"/>
                    <a:pt x="10686" y="3083"/>
                    <a:pt x="10636" y="3083"/>
                  </a:cubicBezTo>
                  <a:cubicBezTo>
                    <a:pt x="10618" y="3083"/>
                    <a:pt x="10601" y="3077"/>
                    <a:pt x="10585" y="3061"/>
                  </a:cubicBezTo>
                  <a:cubicBezTo>
                    <a:pt x="10564" y="2984"/>
                    <a:pt x="10617" y="2956"/>
                    <a:pt x="10674" y="2956"/>
                  </a:cubicBezTo>
                  <a:close/>
                  <a:moveTo>
                    <a:pt x="13152" y="3340"/>
                  </a:moveTo>
                  <a:cubicBezTo>
                    <a:pt x="13161" y="3340"/>
                    <a:pt x="13169" y="3371"/>
                    <a:pt x="13169" y="3371"/>
                  </a:cubicBezTo>
                  <a:cubicBezTo>
                    <a:pt x="13167" y="3372"/>
                    <a:pt x="13165" y="3373"/>
                    <a:pt x="13162" y="3373"/>
                  </a:cubicBezTo>
                  <a:cubicBezTo>
                    <a:pt x="13148" y="3373"/>
                    <a:pt x="13124" y="3347"/>
                    <a:pt x="13145" y="3347"/>
                  </a:cubicBezTo>
                  <a:cubicBezTo>
                    <a:pt x="13147" y="3342"/>
                    <a:pt x="13150" y="3340"/>
                    <a:pt x="13152" y="3340"/>
                  </a:cubicBezTo>
                  <a:close/>
                  <a:moveTo>
                    <a:pt x="8287" y="3347"/>
                  </a:moveTo>
                  <a:cubicBezTo>
                    <a:pt x="8323" y="3347"/>
                    <a:pt x="8323" y="3383"/>
                    <a:pt x="8323" y="3418"/>
                  </a:cubicBezTo>
                  <a:cubicBezTo>
                    <a:pt x="8287" y="3418"/>
                    <a:pt x="8287" y="3371"/>
                    <a:pt x="8287" y="3347"/>
                  </a:cubicBezTo>
                  <a:close/>
                  <a:moveTo>
                    <a:pt x="13490" y="3383"/>
                  </a:moveTo>
                  <a:cubicBezTo>
                    <a:pt x="13514" y="3383"/>
                    <a:pt x="13502" y="3418"/>
                    <a:pt x="13490" y="3418"/>
                  </a:cubicBezTo>
                  <a:cubicBezTo>
                    <a:pt x="13454" y="3418"/>
                    <a:pt x="13466" y="3383"/>
                    <a:pt x="13490" y="3383"/>
                  </a:cubicBezTo>
                  <a:close/>
                  <a:moveTo>
                    <a:pt x="7758" y="3298"/>
                  </a:moveTo>
                  <a:cubicBezTo>
                    <a:pt x="7768" y="3298"/>
                    <a:pt x="7777" y="3298"/>
                    <a:pt x="7787" y="3299"/>
                  </a:cubicBezTo>
                  <a:cubicBezTo>
                    <a:pt x="7750" y="3391"/>
                    <a:pt x="7692" y="3512"/>
                    <a:pt x="7612" y="3512"/>
                  </a:cubicBezTo>
                  <a:cubicBezTo>
                    <a:pt x="7589" y="3512"/>
                    <a:pt x="7564" y="3502"/>
                    <a:pt x="7537" y="3478"/>
                  </a:cubicBezTo>
                  <a:cubicBezTo>
                    <a:pt x="7559" y="3378"/>
                    <a:pt x="7623" y="3298"/>
                    <a:pt x="7758" y="3298"/>
                  </a:cubicBezTo>
                  <a:close/>
                  <a:moveTo>
                    <a:pt x="13051" y="3551"/>
                  </a:moveTo>
                  <a:cubicBezTo>
                    <a:pt x="13056" y="3551"/>
                    <a:pt x="13108" y="3607"/>
                    <a:pt x="13102" y="3607"/>
                  </a:cubicBezTo>
                  <a:cubicBezTo>
                    <a:pt x="13100" y="3607"/>
                    <a:pt x="13091" y="3601"/>
                    <a:pt x="13073" y="3585"/>
                  </a:cubicBezTo>
                  <a:cubicBezTo>
                    <a:pt x="13054" y="3560"/>
                    <a:pt x="13049" y="3551"/>
                    <a:pt x="13051" y="3551"/>
                  </a:cubicBezTo>
                  <a:close/>
                  <a:moveTo>
                    <a:pt x="10030" y="3584"/>
                  </a:moveTo>
                  <a:cubicBezTo>
                    <a:pt x="10043" y="3584"/>
                    <a:pt x="10049" y="3612"/>
                    <a:pt x="10049" y="3621"/>
                  </a:cubicBezTo>
                  <a:cubicBezTo>
                    <a:pt x="10047" y="3625"/>
                    <a:pt x="10043" y="3627"/>
                    <a:pt x="10040" y="3627"/>
                  </a:cubicBezTo>
                  <a:cubicBezTo>
                    <a:pt x="10025" y="3627"/>
                    <a:pt x="10004" y="3597"/>
                    <a:pt x="10013" y="3597"/>
                  </a:cubicBezTo>
                  <a:cubicBezTo>
                    <a:pt x="10020" y="3587"/>
                    <a:pt x="10025" y="3584"/>
                    <a:pt x="10030" y="3584"/>
                  </a:cubicBezTo>
                  <a:close/>
                  <a:moveTo>
                    <a:pt x="3776" y="3751"/>
                  </a:moveTo>
                  <a:cubicBezTo>
                    <a:pt x="3790" y="3751"/>
                    <a:pt x="3807" y="3779"/>
                    <a:pt x="3798" y="3787"/>
                  </a:cubicBezTo>
                  <a:cubicBezTo>
                    <a:pt x="3797" y="3789"/>
                    <a:pt x="3795" y="3790"/>
                    <a:pt x="3792" y="3790"/>
                  </a:cubicBezTo>
                  <a:cubicBezTo>
                    <a:pt x="3777" y="3790"/>
                    <a:pt x="3752" y="3764"/>
                    <a:pt x="3763" y="3764"/>
                  </a:cubicBezTo>
                  <a:cubicBezTo>
                    <a:pt x="3766" y="3754"/>
                    <a:pt x="3771" y="3751"/>
                    <a:pt x="3776" y="3751"/>
                  </a:cubicBezTo>
                  <a:close/>
                  <a:moveTo>
                    <a:pt x="8704" y="4073"/>
                  </a:moveTo>
                  <a:cubicBezTo>
                    <a:pt x="8740" y="4073"/>
                    <a:pt x="8728" y="4097"/>
                    <a:pt x="8704" y="4097"/>
                  </a:cubicBezTo>
                  <a:cubicBezTo>
                    <a:pt x="8668" y="4097"/>
                    <a:pt x="8692" y="4073"/>
                    <a:pt x="8704" y="4073"/>
                  </a:cubicBezTo>
                  <a:close/>
                  <a:moveTo>
                    <a:pt x="11228" y="4121"/>
                  </a:moveTo>
                  <a:cubicBezTo>
                    <a:pt x="11252" y="4121"/>
                    <a:pt x="11240" y="4145"/>
                    <a:pt x="11228" y="4145"/>
                  </a:cubicBezTo>
                  <a:cubicBezTo>
                    <a:pt x="11192" y="4145"/>
                    <a:pt x="11204" y="4121"/>
                    <a:pt x="11228" y="4121"/>
                  </a:cubicBezTo>
                  <a:close/>
                  <a:moveTo>
                    <a:pt x="2940" y="4303"/>
                  </a:moveTo>
                  <a:cubicBezTo>
                    <a:pt x="2948" y="4303"/>
                    <a:pt x="2956" y="4306"/>
                    <a:pt x="2965" y="4311"/>
                  </a:cubicBezTo>
                  <a:cubicBezTo>
                    <a:pt x="3025" y="4311"/>
                    <a:pt x="2965" y="4335"/>
                    <a:pt x="2929" y="4335"/>
                  </a:cubicBezTo>
                  <a:cubicBezTo>
                    <a:pt x="2902" y="4326"/>
                    <a:pt x="2916" y="4303"/>
                    <a:pt x="2940" y="4303"/>
                  </a:cubicBezTo>
                  <a:close/>
                  <a:moveTo>
                    <a:pt x="2515" y="4286"/>
                  </a:moveTo>
                  <a:cubicBezTo>
                    <a:pt x="2518" y="4286"/>
                    <a:pt x="2528" y="4293"/>
                    <a:pt x="2548" y="4311"/>
                  </a:cubicBezTo>
                  <a:cubicBezTo>
                    <a:pt x="2567" y="4339"/>
                    <a:pt x="2572" y="4348"/>
                    <a:pt x="2569" y="4348"/>
                  </a:cubicBezTo>
                  <a:cubicBezTo>
                    <a:pt x="2562" y="4348"/>
                    <a:pt x="2507" y="4286"/>
                    <a:pt x="2515" y="4286"/>
                  </a:cubicBezTo>
                  <a:close/>
                  <a:moveTo>
                    <a:pt x="8110" y="4524"/>
                  </a:moveTo>
                  <a:cubicBezTo>
                    <a:pt x="8124" y="4524"/>
                    <a:pt x="8141" y="4553"/>
                    <a:pt x="8132" y="4561"/>
                  </a:cubicBezTo>
                  <a:cubicBezTo>
                    <a:pt x="8129" y="4563"/>
                    <a:pt x="8125" y="4564"/>
                    <a:pt x="8122" y="4564"/>
                  </a:cubicBezTo>
                  <a:cubicBezTo>
                    <a:pt x="8102" y="4564"/>
                    <a:pt x="8086" y="4537"/>
                    <a:pt x="8097" y="4537"/>
                  </a:cubicBezTo>
                  <a:cubicBezTo>
                    <a:pt x="8100" y="4528"/>
                    <a:pt x="8105" y="4524"/>
                    <a:pt x="8110" y="4524"/>
                  </a:cubicBezTo>
                  <a:close/>
                  <a:moveTo>
                    <a:pt x="4038" y="4438"/>
                  </a:moveTo>
                  <a:cubicBezTo>
                    <a:pt x="4084" y="4438"/>
                    <a:pt x="4120" y="4451"/>
                    <a:pt x="4156" y="4478"/>
                  </a:cubicBezTo>
                  <a:cubicBezTo>
                    <a:pt x="4156" y="4552"/>
                    <a:pt x="4096" y="4584"/>
                    <a:pt x="4042" y="4584"/>
                  </a:cubicBezTo>
                  <a:cubicBezTo>
                    <a:pt x="4010" y="4584"/>
                    <a:pt x="3979" y="4572"/>
                    <a:pt x="3965" y="4549"/>
                  </a:cubicBezTo>
                  <a:cubicBezTo>
                    <a:pt x="3977" y="4514"/>
                    <a:pt x="3989" y="4490"/>
                    <a:pt x="3989" y="4442"/>
                  </a:cubicBezTo>
                  <a:cubicBezTo>
                    <a:pt x="4007" y="4439"/>
                    <a:pt x="4023" y="4438"/>
                    <a:pt x="4038" y="4438"/>
                  </a:cubicBezTo>
                  <a:close/>
                  <a:moveTo>
                    <a:pt x="6787" y="4597"/>
                  </a:moveTo>
                  <a:cubicBezTo>
                    <a:pt x="6823" y="4597"/>
                    <a:pt x="6799" y="4621"/>
                    <a:pt x="6787" y="4621"/>
                  </a:cubicBezTo>
                  <a:cubicBezTo>
                    <a:pt x="6763" y="4621"/>
                    <a:pt x="6775" y="4597"/>
                    <a:pt x="6787" y="4597"/>
                  </a:cubicBezTo>
                  <a:close/>
                  <a:moveTo>
                    <a:pt x="12220" y="4735"/>
                  </a:moveTo>
                  <a:cubicBezTo>
                    <a:pt x="12230" y="4735"/>
                    <a:pt x="12285" y="4792"/>
                    <a:pt x="12271" y="4792"/>
                  </a:cubicBezTo>
                  <a:cubicBezTo>
                    <a:pt x="12267" y="4792"/>
                    <a:pt x="12258" y="4788"/>
                    <a:pt x="12240" y="4776"/>
                  </a:cubicBezTo>
                  <a:cubicBezTo>
                    <a:pt x="12219" y="4746"/>
                    <a:pt x="12215" y="4735"/>
                    <a:pt x="12220" y="4735"/>
                  </a:cubicBezTo>
                  <a:close/>
                  <a:moveTo>
                    <a:pt x="4882" y="4835"/>
                  </a:moveTo>
                  <a:cubicBezTo>
                    <a:pt x="4918" y="4835"/>
                    <a:pt x="4918" y="4871"/>
                    <a:pt x="4918" y="4907"/>
                  </a:cubicBezTo>
                  <a:cubicBezTo>
                    <a:pt x="4882" y="4895"/>
                    <a:pt x="4882" y="4859"/>
                    <a:pt x="4882" y="4835"/>
                  </a:cubicBezTo>
                  <a:close/>
                  <a:moveTo>
                    <a:pt x="6311" y="4811"/>
                  </a:moveTo>
                  <a:cubicBezTo>
                    <a:pt x="6399" y="4855"/>
                    <a:pt x="6344" y="4925"/>
                    <a:pt x="6294" y="4925"/>
                  </a:cubicBezTo>
                  <a:cubicBezTo>
                    <a:pt x="6277" y="4925"/>
                    <a:pt x="6260" y="4916"/>
                    <a:pt x="6251" y="4895"/>
                  </a:cubicBezTo>
                  <a:cubicBezTo>
                    <a:pt x="6251" y="4871"/>
                    <a:pt x="6299" y="4811"/>
                    <a:pt x="6311" y="4811"/>
                  </a:cubicBezTo>
                  <a:close/>
                  <a:moveTo>
                    <a:pt x="8680" y="5073"/>
                  </a:moveTo>
                  <a:cubicBezTo>
                    <a:pt x="8680" y="5133"/>
                    <a:pt x="8728" y="5145"/>
                    <a:pt x="8704" y="5204"/>
                  </a:cubicBezTo>
                  <a:lnTo>
                    <a:pt x="8573" y="5204"/>
                  </a:lnTo>
                  <a:cubicBezTo>
                    <a:pt x="8573" y="5133"/>
                    <a:pt x="8585" y="5073"/>
                    <a:pt x="8680" y="5073"/>
                  </a:cubicBezTo>
                  <a:close/>
                  <a:moveTo>
                    <a:pt x="8462" y="5281"/>
                  </a:moveTo>
                  <a:cubicBezTo>
                    <a:pt x="8474" y="5281"/>
                    <a:pt x="8489" y="5314"/>
                    <a:pt x="8489" y="5323"/>
                  </a:cubicBezTo>
                  <a:cubicBezTo>
                    <a:pt x="8487" y="5325"/>
                    <a:pt x="8484" y="5325"/>
                    <a:pt x="8482" y="5325"/>
                  </a:cubicBezTo>
                  <a:cubicBezTo>
                    <a:pt x="8461" y="5325"/>
                    <a:pt x="8443" y="5288"/>
                    <a:pt x="8454" y="5288"/>
                  </a:cubicBezTo>
                  <a:cubicBezTo>
                    <a:pt x="8456" y="5283"/>
                    <a:pt x="8459" y="5281"/>
                    <a:pt x="8462" y="5281"/>
                  </a:cubicBezTo>
                  <a:close/>
                  <a:moveTo>
                    <a:pt x="3608" y="5585"/>
                  </a:moveTo>
                  <a:lnTo>
                    <a:pt x="3608" y="5669"/>
                  </a:lnTo>
                  <a:lnTo>
                    <a:pt x="3548" y="5669"/>
                  </a:lnTo>
                  <a:lnTo>
                    <a:pt x="3548" y="5585"/>
                  </a:lnTo>
                  <a:close/>
                  <a:moveTo>
                    <a:pt x="7792" y="5762"/>
                  </a:moveTo>
                  <a:cubicBezTo>
                    <a:pt x="7806" y="5762"/>
                    <a:pt x="7832" y="5800"/>
                    <a:pt x="7811" y="5800"/>
                  </a:cubicBezTo>
                  <a:cubicBezTo>
                    <a:pt x="7809" y="5802"/>
                    <a:pt x="7806" y="5803"/>
                    <a:pt x="7803" y="5803"/>
                  </a:cubicBezTo>
                  <a:cubicBezTo>
                    <a:pt x="7791" y="5803"/>
                    <a:pt x="7777" y="5783"/>
                    <a:pt x="7787" y="5764"/>
                  </a:cubicBezTo>
                  <a:cubicBezTo>
                    <a:pt x="7788" y="5762"/>
                    <a:pt x="7790" y="5762"/>
                    <a:pt x="7792" y="5762"/>
                  </a:cubicBezTo>
                  <a:close/>
                  <a:moveTo>
                    <a:pt x="11337" y="5754"/>
                  </a:moveTo>
                  <a:cubicBezTo>
                    <a:pt x="11351" y="5754"/>
                    <a:pt x="11367" y="5766"/>
                    <a:pt x="11383" y="5788"/>
                  </a:cubicBezTo>
                  <a:lnTo>
                    <a:pt x="11383" y="5847"/>
                  </a:lnTo>
                  <a:cubicBezTo>
                    <a:pt x="11377" y="5848"/>
                    <a:pt x="11373" y="5849"/>
                    <a:pt x="11368" y="5849"/>
                  </a:cubicBezTo>
                  <a:cubicBezTo>
                    <a:pt x="11332" y="5849"/>
                    <a:pt x="11321" y="5811"/>
                    <a:pt x="11299" y="5811"/>
                  </a:cubicBezTo>
                  <a:cubicBezTo>
                    <a:pt x="11306" y="5772"/>
                    <a:pt x="11320" y="5754"/>
                    <a:pt x="11337" y="5754"/>
                  </a:cubicBezTo>
                  <a:close/>
                  <a:moveTo>
                    <a:pt x="9823" y="5871"/>
                  </a:moveTo>
                  <a:cubicBezTo>
                    <a:pt x="9859" y="5871"/>
                    <a:pt x="9859" y="5919"/>
                    <a:pt x="9859" y="5942"/>
                  </a:cubicBezTo>
                  <a:cubicBezTo>
                    <a:pt x="9823" y="5942"/>
                    <a:pt x="9823" y="5907"/>
                    <a:pt x="9823" y="5871"/>
                  </a:cubicBezTo>
                  <a:close/>
                  <a:moveTo>
                    <a:pt x="3456" y="5865"/>
                  </a:moveTo>
                  <a:cubicBezTo>
                    <a:pt x="3490" y="5865"/>
                    <a:pt x="3527" y="5879"/>
                    <a:pt x="3548" y="5907"/>
                  </a:cubicBezTo>
                  <a:cubicBezTo>
                    <a:pt x="3548" y="5950"/>
                    <a:pt x="3516" y="5968"/>
                    <a:pt x="3478" y="5968"/>
                  </a:cubicBezTo>
                  <a:cubicBezTo>
                    <a:pt x="3443" y="5968"/>
                    <a:pt x="3404" y="5953"/>
                    <a:pt x="3382" y="5931"/>
                  </a:cubicBezTo>
                  <a:cubicBezTo>
                    <a:pt x="3382" y="5885"/>
                    <a:pt x="3417" y="5865"/>
                    <a:pt x="3456" y="5865"/>
                  </a:cubicBezTo>
                  <a:close/>
                  <a:moveTo>
                    <a:pt x="8993" y="5952"/>
                  </a:moveTo>
                  <a:cubicBezTo>
                    <a:pt x="9015" y="5952"/>
                    <a:pt x="9039" y="5961"/>
                    <a:pt x="9061" y="5978"/>
                  </a:cubicBezTo>
                  <a:cubicBezTo>
                    <a:pt x="9049" y="6038"/>
                    <a:pt x="9001" y="6050"/>
                    <a:pt x="8930" y="6050"/>
                  </a:cubicBezTo>
                  <a:cubicBezTo>
                    <a:pt x="8922" y="5981"/>
                    <a:pt x="8954" y="5952"/>
                    <a:pt x="8993" y="5952"/>
                  </a:cubicBezTo>
                  <a:close/>
                  <a:moveTo>
                    <a:pt x="10466" y="5978"/>
                  </a:moveTo>
                  <a:cubicBezTo>
                    <a:pt x="10490" y="5978"/>
                    <a:pt x="10490" y="6026"/>
                    <a:pt x="10490" y="6050"/>
                  </a:cubicBezTo>
                  <a:cubicBezTo>
                    <a:pt x="10466" y="6050"/>
                    <a:pt x="10466" y="6002"/>
                    <a:pt x="10466" y="5978"/>
                  </a:cubicBezTo>
                  <a:close/>
                  <a:moveTo>
                    <a:pt x="8782" y="6013"/>
                  </a:moveTo>
                  <a:cubicBezTo>
                    <a:pt x="8797" y="6013"/>
                    <a:pt x="8808" y="6041"/>
                    <a:pt x="8799" y="6050"/>
                  </a:cubicBezTo>
                  <a:cubicBezTo>
                    <a:pt x="8797" y="6051"/>
                    <a:pt x="8795" y="6052"/>
                    <a:pt x="8793" y="6052"/>
                  </a:cubicBezTo>
                  <a:cubicBezTo>
                    <a:pt x="8778" y="6052"/>
                    <a:pt x="8753" y="6026"/>
                    <a:pt x="8763" y="6026"/>
                  </a:cubicBezTo>
                  <a:cubicBezTo>
                    <a:pt x="8770" y="6016"/>
                    <a:pt x="8776" y="6013"/>
                    <a:pt x="8782" y="6013"/>
                  </a:cubicBezTo>
                  <a:close/>
                  <a:moveTo>
                    <a:pt x="9894" y="6458"/>
                  </a:moveTo>
                  <a:cubicBezTo>
                    <a:pt x="9908" y="6458"/>
                    <a:pt x="9927" y="6484"/>
                    <a:pt x="9918" y="6502"/>
                  </a:cubicBezTo>
                  <a:cubicBezTo>
                    <a:pt x="9916" y="6503"/>
                    <a:pt x="9913" y="6504"/>
                    <a:pt x="9910" y="6504"/>
                  </a:cubicBezTo>
                  <a:cubicBezTo>
                    <a:pt x="9890" y="6504"/>
                    <a:pt x="9872" y="6466"/>
                    <a:pt x="9883" y="6466"/>
                  </a:cubicBezTo>
                  <a:cubicBezTo>
                    <a:pt x="9885" y="6461"/>
                    <a:pt x="9889" y="6458"/>
                    <a:pt x="9894" y="6458"/>
                  </a:cubicBezTo>
                  <a:close/>
                  <a:moveTo>
                    <a:pt x="4339" y="6655"/>
                  </a:moveTo>
                  <a:cubicBezTo>
                    <a:pt x="4353" y="6655"/>
                    <a:pt x="4379" y="6693"/>
                    <a:pt x="4358" y="6693"/>
                  </a:cubicBezTo>
                  <a:cubicBezTo>
                    <a:pt x="4356" y="6697"/>
                    <a:pt x="4353" y="6699"/>
                    <a:pt x="4351" y="6699"/>
                  </a:cubicBezTo>
                  <a:cubicBezTo>
                    <a:pt x="4342" y="6699"/>
                    <a:pt x="4334" y="6666"/>
                    <a:pt x="4334" y="6657"/>
                  </a:cubicBezTo>
                  <a:cubicBezTo>
                    <a:pt x="4336" y="6655"/>
                    <a:pt x="4337" y="6655"/>
                    <a:pt x="4339" y="6655"/>
                  </a:cubicBezTo>
                  <a:close/>
                  <a:moveTo>
                    <a:pt x="4215" y="6657"/>
                  </a:moveTo>
                  <a:cubicBezTo>
                    <a:pt x="4223" y="6729"/>
                    <a:pt x="4177" y="6758"/>
                    <a:pt x="4135" y="6758"/>
                  </a:cubicBezTo>
                  <a:cubicBezTo>
                    <a:pt x="4115" y="6758"/>
                    <a:pt x="4096" y="6752"/>
                    <a:pt x="4084" y="6740"/>
                  </a:cubicBezTo>
                  <a:cubicBezTo>
                    <a:pt x="4096" y="6681"/>
                    <a:pt x="4144" y="6657"/>
                    <a:pt x="4215" y="6657"/>
                  </a:cubicBezTo>
                  <a:close/>
                  <a:moveTo>
                    <a:pt x="9675" y="6735"/>
                  </a:moveTo>
                  <a:cubicBezTo>
                    <a:pt x="9707" y="6735"/>
                    <a:pt x="9742" y="6750"/>
                    <a:pt x="9763" y="6776"/>
                  </a:cubicBezTo>
                  <a:cubicBezTo>
                    <a:pt x="9757" y="6823"/>
                    <a:pt x="9715" y="6844"/>
                    <a:pt x="9674" y="6844"/>
                  </a:cubicBezTo>
                  <a:cubicBezTo>
                    <a:pt x="9643" y="6844"/>
                    <a:pt x="9612" y="6832"/>
                    <a:pt x="9597" y="6812"/>
                  </a:cubicBezTo>
                  <a:cubicBezTo>
                    <a:pt x="9597" y="6758"/>
                    <a:pt x="9634" y="6735"/>
                    <a:pt x="9675" y="6735"/>
                  </a:cubicBezTo>
                  <a:close/>
                  <a:moveTo>
                    <a:pt x="5345" y="6906"/>
                  </a:moveTo>
                  <a:cubicBezTo>
                    <a:pt x="5356" y="6906"/>
                    <a:pt x="5367" y="6934"/>
                    <a:pt x="5358" y="6943"/>
                  </a:cubicBezTo>
                  <a:cubicBezTo>
                    <a:pt x="5356" y="6944"/>
                    <a:pt x="5354" y="6945"/>
                    <a:pt x="5352" y="6945"/>
                  </a:cubicBezTo>
                  <a:cubicBezTo>
                    <a:pt x="5337" y="6945"/>
                    <a:pt x="5314" y="6919"/>
                    <a:pt x="5334" y="6919"/>
                  </a:cubicBezTo>
                  <a:cubicBezTo>
                    <a:pt x="5337" y="6909"/>
                    <a:pt x="5341" y="6906"/>
                    <a:pt x="5345" y="6906"/>
                  </a:cubicBezTo>
                  <a:close/>
                  <a:moveTo>
                    <a:pt x="9597" y="7050"/>
                  </a:moveTo>
                  <a:lnTo>
                    <a:pt x="9597" y="7121"/>
                  </a:lnTo>
                  <a:lnTo>
                    <a:pt x="9537" y="7121"/>
                  </a:lnTo>
                  <a:lnTo>
                    <a:pt x="9537" y="7050"/>
                  </a:lnTo>
                  <a:close/>
                  <a:moveTo>
                    <a:pt x="4670" y="7388"/>
                  </a:moveTo>
                  <a:cubicBezTo>
                    <a:pt x="4688" y="7388"/>
                    <a:pt x="4701" y="7419"/>
                    <a:pt x="4691" y="7419"/>
                  </a:cubicBezTo>
                  <a:cubicBezTo>
                    <a:pt x="4690" y="7420"/>
                    <a:pt x="4687" y="7421"/>
                    <a:pt x="4685" y="7421"/>
                  </a:cubicBezTo>
                  <a:cubicBezTo>
                    <a:pt x="4670" y="7421"/>
                    <a:pt x="4645" y="7395"/>
                    <a:pt x="4656" y="7395"/>
                  </a:cubicBezTo>
                  <a:cubicBezTo>
                    <a:pt x="4660" y="7390"/>
                    <a:pt x="4665" y="7388"/>
                    <a:pt x="4670" y="7388"/>
                  </a:cubicBezTo>
                  <a:close/>
                  <a:moveTo>
                    <a:pt x="4572" y="7490"/>
                  </a:moveTo>
                  <a:cubicBezTo>
                    <a:pt x="4572" y="7577"/>
                    <a:pt x="4562" y="7635"/>
                    <a:pt x="4488" y="7635"/>
                  </a:cubicBezTo>
                  <a:cubicBezTo>
                    <a:pt x="4481" y="7635"/>
                    <a:pt x="4473" y="7634"/>
                    <a:pt x="4465" y="7633"/>
                  </a:cubicBezTo>
                  <a:cubicBezTo>
                    <a:pt x="4465" y="7574"/>
                    <a:pt x="4418" y="7550"/>
                    <a:pt x="4441" y="7490"/>
                  </a:cubicBezTo>
                  <a:close/>
                  <a:moveTo>
                    <a:pt x="12561" y="7645"/>
                  </a:moveTo>
                  <a:lnTo>
                    <a:pt x="12561" y="7716"/>
                  </a:lnTo>
                  <a:lnTo>
                    <a:pt x="12502" y="7716"/>
                  </a:lnTo>
                  <a:lnTo>
                    <a:pt x="12502" y="7645"/>
                  </a:lnTo>
                  <a:close/>
                  <a:moveTo>
                    <a:pt x="6842" y="7776"/>
                  </a:moveTo>
                  <a:cubicBezTo>
                    <a:pt x="6860" y="7776"/>
                    <a:pt x="6876" y="7786"/>
                    <a:pt x="6882" y="7812"/>
                  </a:cubicBezTo>
                  <a:cubicBezTo>
                    <a:pt x="6894" y="7824"/>
                    <a:pt x="6846" y="7883"/>
                    <a:pt x="6823" y="7883"/>
                  </a:cubicBezTo>
                  <a:cubicBezTo>
                    <a:pt x="6736" y="7848"/>
                    <a:pt x="6794" y="7776"/>
                    <a:pt x="6842" y="7776"/>
                  </a:cubicBezTo>
                  <a:close/>
                  <a:moveTo>
                    <a:pt x="8228" y="7812"/>
                  </a:moveTo>
                  <a:cubicBezTo>
                    <a:pt x="8263" y="7812"/>
                    <a:pt x="8263" y="7847"/>
                    <a:pt x="8263" y="7883"/>
                  </a:cubicBezTo>
                  <a:cubicBezTo>
                    <a:pt x="8228" y="7883"/>
                    <a:pt x="8228" y="7836"/>
                    <a:pt x="8228" y="7812"/>
                  </a:cubicBezTo>
                  <a:close/>
                  <a:moveTo>
                    <a:pt x="6346" y="8086"/>
                  </a:moveTo>
                  <a:cubicBezTo>
                    <a:pt x="6382" y="8086"/>
                    <a:pt x="6370" y="8121"/>
                    <a:pt x="6346" y="8121"/>
                  </a:cubicBezTo>
                  <a:cubicBezTo>
                    <a:pt x="6311" y="8121"/>
                    <a:pt x="6323" y="8086"/>
                    <a:pt x="6346" y="8086"/>
                  </a:cubicBezTo>
                  <a:close/>
                  <a:moveTo>
                    <a:pt x="5006" y="8143"/>
                  </a:moveTo>
                  <a:cubicBezTo>
                    <a:pt x="5020" y="8143"/>
                    <a:pt x="5047" y="8181"/>
                    <a:pt x="5037" y="8181"/>
                  </a:cubicBezTo>
                  <a:cubicBezTo>
                    <a:pt x="5034" y="8182"/>
                    <a:pt x="5031" y="8183"/>
                    <a:pt x="5029" y="8183"/>
                  </a:cubicBezTo>
                  <a:cubicBezTo>
                    <a:pt x="5008" y="8183"/>
                    <a:pt x="4990" y="8145"/>
                    <a:pt x="5001" y="8145"/>
                  </a:cubicBezTo>
                  <a:cubicBezTo>
                    <a:pt x="5002" y="8144"/>
                    <a:pt x="5004" y="8143"/>
                    <a:pt x="5006" y="8143"/>
                  </a:cubicBezTo>
                  <a:close/>
                  <a:moveTo>
                    <a:pt x="4441" y="8609"/>
                  </a:moveTo>
                  <a:cubicBezTo>
                    <a:pt x="4465" y="8609"/>
                    <a:pt x="4453" y="8645"/>
                    <a:pt x="4441" y="8645"/>
                  </a:cubicBezTo>
                  <a:cubicBezTo>
                    <a:pt x="4406" y="8645"/>
                    <a:pt x="4418" y="8609"/>
                    <a:pt x="4441" y="8609"/>
                  </a:cubicBezTo>
                  <a:close/>
                  <a:moveTo>
                    <a:pt x="11192" y="8562"/>
                  </a:moveTo>
                  <a:lnTo>
                    <a:pt x="11192" y="8645"/>
                  </a:lnTo>
                  <a:lnTo>
                    <a:pt x="11133" y="8645"/>
                  </a:lnTo>
                  <a:lnTo>
                    <a:pt x="11133" y="8562"/>
                  </a:lnTo>
                  <a:close/>
                  <a:moveTo>
                    <a:pt x="8347" y="8645"/>
                  </a:moveTo>
                  <a:lnTo>
                    <a:pt x="8347" y="8740"/>
                  </a:lnTo>
                  <a:lnTo>
                    <a:pt x="8287" y="8740"/>
                  </a:lnTo>
                  <a:cubicBezTo>
                    <a:pt x="8275" y="8669"/>
                    <a:pt x="8287" y="8645"/>
                    <a:pt x="8347" y="8645"/>
                  </a:cubicBezTo>
                  <a:close/>
                  <a:moveTo>
                    <a:pt x="3101" y="9084"/>
                  </a:moveTo>
                  <a:cubicBezTo>
                    <a:pt x="3115" y="9084"/>
                    <a:pt x="3142" y="9121"/>
                    <a:pt x="3132" y="9121"/>
                  </a:cubicBezTo>
                  <a:cubicBezTo>
                    <a:pt x="3129" y="9123"/>
                    <a:pt x="3126" y="9123"/>
                    <a:pt x="3124" y="9123"/>
                  </a:cubicBezTo>
                  <a:cubicBezTo>
                    <a:pt x="3103" y="9123"/>
                    <a:pt x="3085" y="9086"/>
                    <a:pt x="3096" y="9086"/>
                  </a:cubicBezTo>
                  <a:cubicBezTo>
                    <a:pt x="3097" y="9084"/>
                    <a:pt x="3099" y="9084"/>
                    <a:pt x="3101" y="9084"/>
                  </a:cubicBezTo>
                  <a:close/>
                  <a:moveTo>
                    <a:pt x="13014" y="9157"/>
                  </a:moveTo>
                  <a:lnTo>
                    <a:pt x="13014" y="9240"/>
                  </a:lnTo>
                  <a:lnTo>
                    <a:pt x="12942" y="9240"/>
                  </a:lnTo>
                  <a:lnTo>
                    <a:pt x="12942" y="9157"/>
                  </a:lnTo>
                  <a:close/>
                  <a:moveTo>
                    <a:pt x="4822" y="9300"/>
                  </a:moveTo>
                  <a:cubicBezTo>
                    <a:pt x="4858" y="9300"/>
                    <a:pt x="4858" y="9336"/>
                    <a:pt x="4858" y="9371"/>
                  </a:cubicBezTo>
                  <a:cubicBezTo>
                    <a:pt x="4822" y="9348"/>
                    <a:pt x="4822" y="9324"/>
                    <a:pt x="4822" y="9300"/>
                  </a:cubicBezTo>
                  <a:close/>
                  <a:moveTo>
                    <a:pt x="6616" y="9508"/>
                  </a:moveTo>
                  <a:cubicBezTo>
                    <a:pt x="6629" y="9508"/>
                    <a:pt x="6644" y="9540"/>
                    <a:pt x="6644" y="9550"/>
                  </a:cubicBezTo>
                  <a:cubicBezTo>
                    <a:pt x="6641" y="9551"/>
                    <a:pt x="6639" y="9552"/>
                    <a:pt x="6636" y="9552"/>
                  </a:cubicBezTo>
                  <a:cubicBezTo>
                    <a:pt x="6615" y="9552"/>
                    <a:pt x="6598" y="9514"/>
                    <a:pt x="6608" y="9514"/>
                  </a:cubicBezTo>
                  <a:cubicBezTo>
                    <a:pt x="6611" y="9510"/>
                    <a:pt x="6613" y="9508"/>
                    <a:pt x="6616" y="9508"/>
                  </a:cubicBezTo>
                  <a:close/>
                  <a:moveTo>
                    <a:pt x="7629" y="9508"/>
                  </a:moveTo>
                  <a:cubicBezTo>
                    <a:pt x="7644" y="9508"/>
                    <a:pt x="7666" y="9540"/>
                    <a:pt x="7656" y="9550"/>
                  </a:cubicBezTo>
                  <a:cubicBezTo>
                    <a:pt x="7653" y="9551"/>
                    <a:pt x="7651" y="9552"/>
                    <a:pt x="7648" y="9552"/>
                  </a:cubicBezTo>
                  <a:cubicBezTo>
                    <a:pt x="7627" y="9552"/>
                    <a:pt x="7610" y="9514"/>
                    <a:pt x="7620" y="9514"/>
                  </a:cubicBezTo>
                  <a:cubicBezTo>
                    <a:pt x="7623" y="9510"/>
                    <a:pt x="7626" y="9508"/>
                    <a:pt x="7629" y="9508"/>
                  </a:cubicBezTo>
                  <a:close/>
                  <a:moveTo>
                    <a:pt x="7085" y="9669"/>
                  </a:moveTo>
                  <a:cubicBezTo>
                    <a:pt x="7096" y="9717"/>
                    <a:pt x="7120" y="9741"/>
                    <a:pt x="7085" y="9741"/>
                  </a:cubicBezTo>
                  <a:cubicBezTo>
                    <a:pt x="7037" y="9729"/>
                    <a:pt x="7061" y="9669"/>
                    <a:pt x="7085" y="9669"/>
                  </a:cubicBezTo>
                  <a:close/>
                  <a:moveTo>
                    <a:pt x="2516" y="9614"/>
                  </a:moveTo>
                  <a:cubicBezTo>
                    <a:pt x="2531" y="9614"/>
                    <a:pt x="2547" y="9620"/>
                    <a:pt x="2560" y="9633"/>
                  </a:cubicBezTo>
                  <a:cubicBezTo>
                    <a:pt x="2567" y="9718"/>
                    <a:pt x="2516" y="9744"/>
                    <a:pt x="2463" y="9744"/>
                  </a:cubicBezTo>
                  <a:cubicBezTo>
                    <a:pt x="2427" y="9744"/>
                    <a:pt x="2389" y="9731"/>
                    <a:pt x="2370" y="9717"/>
                  </a:cubicBezTo>
                  <a:cubicBezTo>
                    <a:pt x="2397" y="9680"/>
                    <a:pt x="2461" y="9614"/>
                    <a:pt x="2516" y="9614"/>
                  </a:cubicBezTo>
                  <a:close/>
                  <a:moveTo>
                    <a:pt x="7494" y="9739"/>
                  </a:moveTo>
                  <a:cubicBezTo>
                    <a:pt x="7508" y="9739"/>
                    <a:pt x="7534" y="9776"/>
                    <a:pt x="7513" y="9776"/>
                  </a:cubicBezTo>
                  <a:cubicBezTo>
                    <a:pt x="7511" y="9781"/>
                    <a:pt x="7509" y="9783"/>
                    <a:pt x="7506" y="9783"/>
                  </a:cubicBezTo>
                  <a:cubicBezTo>
                    <a:pt x="7497" y="9783"/>
                    <a:pt x="7489" y="9750"/>
                    <a:pt x="7489" y="9741"/>
                  </a:cubicBezTo>
                  <a:cubicBezTo>
                    <a:pt x="7491" y="9739"/>
                    <a:pt x="7492" y="9739"/>
                    <a:pt x="7494" y="9739"/>
                  </a:cubicBezTo>
                  <a:close/>
                  <a:moveTo>
                    <a:pt x="7824" y="9746"/>
                  </a:moveTo>
                  <a:cubicBezTo>
                    <a:pt x="7843" y="9746"/>
                    <a:pt x="7856" y="9779"/>
                    <a:pt x="7847" y="9788"/>
                  </a:cubicBezTo>
                  <a:cubicBezTo>
                    <a:pt x="7845" y="9789"/>
                    <a:pt x="7844" y="9790"/>
                    <a:pt x="7842" y="9790"/>
                  </a:cubicBezTo>
                  <a:cubicBezTo>
                    <a:pt x="7827" y="9790"/>
                    <a:pt x="7800" y="9752"/>
                    <a:pt x="7811" y="9752"/>
                  </a:cubicBezTo>
                  <a:cubicBezTo>
                    <a:pt x="7815" y="9748"/>
                    <a:pt x="7820" y="9746"/>
                    <a:pt x="7824" y="9746"/>
                  </a:cubicBezTo>
                  <a:close/>
                  <a:moveTo>
                    <a:pt x="12632" y="9952"/>
                  </a:moveTo>
                  <a:cubicBezTo>
                    <a:pt x="12647" y="9952"/>
                    <a:pt x="12704" y="10011"/>
                    <a:pt x="12687" y="10011"/>
                  </a:cubicBezTo>
                  <a:cubicBezTo>
                    <a:pt x="12681" y="10011"/>
                    <a:pt x="12668" y="10006"/>
                    <a:pt x="12645" y="9991"/>
                  </a:cubicBezTo>
                  <a:cubicBezTo>
                    <a:pt x="12628" y="9962"/>
                    <a:pt x="12626" y="9952"/>
                    <a:pt x="12632" y="9952"/>
                  </a:cubicBezTo>
                  <a:close/>
                  <a:moveTo>
                    <a:pt x="13431" y="9943"/>
                  </a:moveTo>
                  <a:cubicBezTo>
                    <a:pt x="13443" y="10012"/>
                    <a:pt x="13412" y="10025"/>
                    <a:pt x="13372" y="10025"/>
                  </a:cubicBezTo>
                  <a:cubicBezTo>
                    <a:pt x="13349" y="10025"/>
                    <a:pt x="13323" y="10021"/>
                    <a:pt x="13299" y="10021"/>
                  </a:cubicBezTo>
                  <a:cubicBezTo>
                    <a:pt x="13286" y="10021"/>
                    <a:pt x="13274" y="10022"/>
                    <a:pt x="13264" y="10026"/>
                  </a:cubicBezTo>
                  <a:cubicBezTo>
                    <a:pt x="13264" y="9943"/>
                    <a:pt x="13335" y="9943"/>
                    <a:pt x="13431" y="9943"/>
                  </a:cubicBezTo>
                  <a:close/>
                  <a:moveTo>
                    <a:pt x="7668" y="9943"/>
                  </a:moveTo>
                  <a:cubicBezTo>
                    <a:pt x="7658" y="10009"/>
                    <a:pt x="7619" y="10030"/>
                    <a:pt x="7574" y="10030"/>
                  </a:cubicBezTo>
                  <a:cubicBezTo>
                    <a:pt x="7562" y="10030"/>
                    <a:pt x="7549" y="10029"/>
                    <a:pt x="7537" y="10026"/>
                  </a:cubicBezTo>
                  <a:cubicBezTo>
                    <a:pt x="7501" y="9919"/>
                    <a:pt x="7608" y="9967"/>
                    <a:pt x="7668" y="9943"/>
                  </a:cubicBezTo>
                  <a:close/>
                  <a:moveTo>
                    <a:pt x="8013" y="10383"/>
                  </a:moveTo>
                  <a:cubicBezTo>
                    <a:pt x="8037" y="10383"/>
                    <a:pt x="8025" y="10407"/>
                    <a:pt x="8013" y="10407"/>
                  </a:cubicBezTo>
                  <a:cubicBezTo>
                    <a:pt x="7978" y="10407"/>
                    <a:pt x="7989" y="10383"/>
                    <a:pt x="8013" y="10383"/>
                  </a:cubicBezTo>
                  <a:close/>
                  <a:moveTo>
                    <a:pt x="13304" y="10333"/>
                  </a:moveTo>
                  <a:cubicBezTo>
                    <a:pt x="13365" y="10333"/>
                    <a:pt x="13365" y="10445"/>
                    <a:pt x="13304" y="10445"/>
                  </a:cubicBezTo>
                  <a:cubicBezTo>
                    <a:pt x="13299" y="10445"/>
                    <a:pt x="13294" y="10445"/>
                    <a:pt x="13288" y="10443"/>
                  </a:cubicBezTo>
                  <a:cubicBezTo>
                    <a:pt x="13240" y="10419"/>
                    <a:pt x="13264" y="10348"/>
                    <a:pt x="13288" y="10336"/>
                  </a:cubicBezTo>
                  <a:cubicBezTo>
                    <a:pt x="13294" y="10334"/>
                    <a:pt x="13299" y="10333"/>
                    <a:pt x="13304" y="10333"/>
                  </a:cubicBezTo>
                  <a:close/>
                  <a:moveTo>
                    <a:pt x="727" y="10467"/>
                  </a:moveTo>
                  <a:cubicBezTo>
                    <a:pt x="774" y="10467"/>
                    <a:pt x="762" y="10503"/>
                    <a:pt x="727" y="10503"/>
                  </a:cubicBezTo>
                  <a:cubicBezTo>
                    <a:pt x="703" y="10503"/>
                    <a:pt x="715" y="10467"/>
                    <a:pt x="727" y="10467"/>
                  </a:cubicBezTo>
                  <a:close/>
                  <a:moveTo>
                    <a:pt x="13038" y="10407"/>
                  </a:moveTo>
                  <a:cubicBezTo>
                    <a:pt x="13109" y="10443"/>
                    <a:pt x="13252" y="10431"/>
                    <a:pt x="13228" y="10538"/>
                  </a:cubicBezTo>
                  <a:lnTo>
                    <a:pt x="13038" y="10538"/>
                  </a:lnTo>
                  <a:lnTo>
                    <a:pt x="13038" y="10407"/>
                  </a:lnTo>
                  <a:close/>
                  <a:moveTo>
                    <a:pt x="1481" y="10572"/>
                  </a:moveTo>
                  <a:cubicBezTo>
                    <a:pt x="1491" y="10572"/>
                    <a:pt x="1501" y="10610"/>
                    <a:pt x="1501" y="10610"/>
                  </a:cubicBezTo>
                  <a:cubicBezTo>
                    <a:pt x="1499" y="10611"/>
                    <a:pt x="1498" y="10612"/>
                    <a:pt x="1496" y="10612"/>
                  </a:cubicBezTo>
                  <a:cubicBezTo>
                    <a:pt x="1484" y="10612"/>
                    <a:pt x="1466" y="10574"/>
                    <a:pt x="1477" y="10574"/>
                  </a:cubicBezTo>
                  <a:cubicBezTo>
                    <a:pt x="1478" y="10573"/>
                    <a:pt x="1479" y="10572"/>
                    <a:pt x="1481" y="10572"/>
                  </a:cubicBezTo>
                  <a:close/>
                  <a:moveTo>
                    <a:pt x="7184" y="10572"/>
                  </a:moveTo>
                  <a:cubicBezTo>
                    <a:pt x="7197" y="10572"/>
                    <a:pt x="7214" y="10610"/>
                    <a:pt x="7204" y="10610"/>
                  </a:cubicBezTo>
                  <a:cubicBezTo>
                    <a:pt x="7201" y="10614"/>
                    <a:pt x="7198" y="10616"/>
                    <a:pt x="7195" y="10616"/>
                  </a:cubicBezTo>
                  <a:cubicBezTo>
                    <a:pt x="7180" y="10616"/>
                    <a:pt x="7161" y="10584"/>
                    <a:pt x="7180" y="10574"/>
                  </a:cubicBezTo>
                  <a:cubicBezTo>
                    <a:pt x="7181" y="10573"/>
                    <a:pt x="7183" y="10572"/>
                    <a:pt x="7184" y="10572"/>
                  </a:cubicBezTo>
                  <a:close/>
                  <a:moveTo>
                    <a:pt x="4382" y="10645"/>
                  </a:moveTo>
                  <a:cubicBezTo>
                    <a:pt x="4406" y="10645"/>
                    <a:pt x="4406" y="10693"/>
                    <a:pt x="4406" y="10729"/>
                  </a:cubicBezTo>
                  <a:cubicBezTo>
                    <a:pt x="4382" y="10705"/>
                    <a:pt x="4382" y="10669"/>
                    <a:pt x="4382" y="10645"/>
                  </a:cubicBezTo>
                  <a:close/>
                  <a:moveTo>
                    <a:pt x="12571" y="10853"/>
                  </a:moveTo>
                  <a:cubicBezTo>
                    <a:pt x="12586" y="10853"/>
                    <a:pt x="12607" y="10884"/>
                    <a:pt x="12597" y="10884"/>
                  </a:cubicBezTo>
                  <a:cubicBezTo>
                    <a:pt x="12592" y="10888"/>
                    <a:pt x="12588" y="10890"/>
                    <a:pt x="12583" y="10890"/>
                  </a:cubicBezTo>
                  <a:cubicBezTo>
                    <a:pt x="12565" y="10890"/>
                    <a:pt x="12552" y="10860"/>
                    <a:pt x="12561" y="10860"/>
                  </a:cubicBezTo>
                  <a:cubicBezTo>
                    <a:pt x="12564" y="10855"/>
                    <a:pt x="12567" y="10853"/>
                    <a:pt x="12571" y="10853"/>
                  </a:cubicBezTo>
                  <a:close/>
                  <a:moveTo>
                    <a:pt x="12680" y="10884"/>
                  </a:moveTo>
                  <a:cubicBezTo>
                    <a:pt x="12680" y="10919"/>
                    <a:pt x="12692" y="10919"/>
                    <a:pt x="12716" y="10919"/>
                  </a:cubicBezTo>
                  <a:cubicBezTo>
                    <a:pt x="12716" y="10943"/>
                    <a:pt x="12698" y="10949"/>
                    <a:pt x="12677" y="10949"/>
                  </a:cubicBezTo>
                  <a:cubicBezTo>
                    <a:pt x="12657" y="10949"/>
                    <a:pt x="12633" y="10943"/>
                    <a:pt x="12621" y="10943"/>
                  </a:cubicBezTo>
                  <a:cubicBezTo>
                    <a:pt x="12609" y="10907"/>
                    <a:pt x="12645" y="10907"/>
                    <a:pt x="12680" y="10884"/>
                  </a:cubicBezTo>
                  <a:close/>
                  <a:moveTo>
                    <a:pt x="6835" y="10884"/>
                  </a:moveTo>
                  <a:cubicBezTo>
                    <a:pt x="6858" y="10884"/>
                    <a:pt x="6858" y="10919"/>
                    <a:pt x="6894" y="10919"/>
                  </a:cubicBezTo>
                  <a:cubicBezTo>
                    <a:pt x="6882" y="10943"/>
                    <a:pt x="6858" y="10967"/>
                    <a:pt x="6858" y="10991"/>
                  </a:cubicBezTo>
                  <a:cubicBezTo>
                    <a:pt x="6835" y="10991"/>
                    <a:pt x="6835" y="10967"/>
                    <a:pt x="6799" y="10967"/>
                  </a:cubicBezTo>
                  <a:cubicBezTo>
                    <a:pt x="6799" y="10931"/>
                    <a:pt x="6835" y="10931"/>
                    <a:pt x="6835" y="10884"/>
                  </a:cubicBezTo>
                  <a:close/>
                  <a:moveTo>
                    <a:pt x="8097" y="10967"/>
                  </a:moveTo>
                  <a:cubicBezTo>
                    <a:pt x="8144" y="10967"/>
                    <a:pt x="8108" y="10991"/>
                    <a:pt x="8097" y="10991"/>
                  </a:cubicBezTo>
                  <a:cubicBezTo>
                    <a:pt x="8073" y="10991"/>
                    <a:pt x="8085" y="10967"/>
                    <a:pt x="8097" y="10967"/>
                  </a:cubicBezTo>
                  <a:close/>
                  <a:moveTo>
                    <a:pt x="10840" y="11060"/>
                  </a:moveTo>
                  <a:cubicBezTo>
                    <a:pt x="10854" y="11060"/>
                    <a:pt x="10880" y="11098"/>
                    <a:pt x="10859" y="11098"/>
                  </a:cubicBezTo>
                  <a:cubicBezTo>
                    <a:pt x="10857" y="11099"/>
                    <a:pt x="10856" y="11100"/>
                    <a:pt x="10854" y="11100"/>
                  </a:cubicBezTo>
                  <a:cubicBezTo>
                    <a:pt x="10842" y="11100"/>
                    <a:pt x="10824" y="11062"/>
                    <a:pt x="10835" y="11062"/>
                  </a:cubicBezTo>
                  <a:cubicBezTo>
                    <a:pt x="10836" y="11061"/>
                    <a:pt x="10838" y="11060"/>
                    <a:pt x="10840" y="11060"/>
                  </a:cubicBezTo>
                  <a:close/>
                  <a:moveTo>
                    <a:pt x="7870" y="11038"/>
                  </a:moveTo>
                  <a:cubicBezTo>
                    <a:pt x="7885" y="11104"/>
                    <a:pt x="7863" y="11127"/>
                    <a:pt x="7838" y="11127"/>
                  </a:cubicBezTo>
                  <a:cubicBezTo>
                    <a:pt x="7800" y="11127"/>
                    <a:pt x="7753" y="11074"/>
                    <a:pt x="7811" y="11038"/>
                  </a:cubicBezTo>
                  <a:close/>
                  <a:moveTo>
                    <a:pt x="8430" y="11217"/>
                  </a:moveTo>
                  <a:cubicBezTo>
                    <a:pt x="8454" y="11217"/>
                    <a:pt x="8442" y="11241"/>
                    <a:pt x="8430" y="11241"/>
                  </a:cubicBezTo>
                  <a:cubicBezTo>
                    <a:pt x="8394" y="11241"/>
                    <a:pt x="8406" y="11217"/>
                    <a:pt x="8430" y="11217"/>
                  </a:cubicBezTo>
                  <a:close/>
                  <a:moveTo>
                    <a:pt x="12132" y="11204"/>
                  </a:moveTo>
                  <a:cubicBezTo>
                    <a:pt x="12143" y="11204"/>
                    <a:pt x="12153" y="11232"/>
                    <a:pt x="12145" y="11241"/>
                  </a:cubicBezTo>
                  <a:cubicBezTo>
                    <a:pt x="12142" y="11245"/>
                    <a:pt x="12139" y="11247"/>
                    <a:pt x="12135" y="11247"/>
                  </a:cubicBezTo>
                  <a:cubicBezTo>
                    <a:pt x="12121" y="11247"/>
                    <a:pt x="12102" y="11217"/>
                    <a:pt x="12121" y="11217"/>
                  </a:cubicBezTo>
                  <a:cubicBezTo>
                    <a:pt x="12124" y="11207"/>
                    <a:pt x="12128" y="11204"/>
                    <a:pt x="12132" y="11204"/>
                  </a:cubicBezTo>
                  <a:close/>
                  <a:moveTo>
                    <a:pt x="7956" y="11583"/>
                  </a:moveTo>
                  <a:cubicBezTo>
                    <a:pt x="7962" y="11583"/>
                    <a:pt x="7978" y="11602"/>
                    <a:pt x="7978" y="11622"/>
                  </a:cubicBezTo>
                  <a:cubicBezTo>
                    <a:pt x="7976" y="11623"/>
                    <a:pt x="7975" y="11624"/>
                    <a:pt x="7973" y="11624"/>
                  </a:cubicBezTo>
                  <a:cubicBezTo>
                    <a:pt x="7958" y="11624"/>
                    <a:pt x="7933" y="11586"/>
                    <a:pt x="7954" y="11586"/>
                  </a:cubicBezTo>
                  <a:cubicBezTo>
                    <a:pt x="7954" y="11584"/>
                    <a:pt x="7954" y="11583"/>
                    <a:pt x="7956" y="11583"/>
                  </a:cubicBezTo>
                  <a:close/>
                  <a:moveTo>
                    <a:pt x="8704" y="11574"/>
                  </a:moveTo>
                  <a:lnTo>
                    <a:pt x="8704" y="11574"/>
                  </a:lnTo>
                  <a:cubicBezTo>
                    <a:pt x="8692" y="11622"/>
                    <a:pt x="8728" y="11622"/>
                    <a:pt x="8740" y="11622"/>
                  </a:cubicBezTo>
                  <a:cubicBezTo>
                    <a:pt x="8740" y="11643"/>
                    <a:pt x="8718" y="11647"/>
                    <a:pt x="8693" y="11647"/>
                  </a:cubicBezTo>
                  <a:cubicBezTo>
                    <a:pt x="8677" y="11647"/>
                    <a:pt x="8659" y="11646"/>
                    <a:pt x="8644" y="11646"/>
                  </a:cubicBezTo>
                  <a:cubicBezTo>
                    <a:pt x="8632" y="11586"/>
                    <a:pt x="8680" y="11586"/>
                    <a:pt x="8704" y="11574"/>
                  </a:cubicBezTo>
                  <a:close/>
                  <a:moveTo>
                    <a:pt x="12825" y="12032"/>
                  </a:moveTo>
                  <a:cubicBezTo>
                    <a:pt x="12843" y="12032"/>
                    <a:pt x="12857" y="12062"/>
                    <a:pt x="12847" y="12062"/>
                  </a:cubicBezTo>
                  <a:cubicBezTo>
                    <a:pt x="12845" y="12064"/>
                    <a:pt x="12843" y="12065"/>
                    <a:pt x="12841" y="12065"/>
                  </a:cubicBezTo>
                  <a:cubicBezTo>
                    <a:pt x="12826" y="12065"/>
                    <a:pt x="12801" y="12038"/>
                    <a:pt x="12811" y="12038"/>
                  </a:cubicBezTo>
                  <a:cubicBezTo>
                    <a:pt x="12816" y="12034"/>
                    <a:pt x="12821" y="12032"/>
                    <a:pt x="12825" y="12032"/>
                  </a:cubicBezTo>
                  <a:close/>
                  <a:moveTo>
                    <a:pt x="3346" y="12277"/>
                  </a:moveTo>
                  <a:cubicBezTo>
                    <a:pt x="3406" y="12277"/>
                    <a:pt x="3429" y="12324"/>
                    <a:pt x="3406" y="12408"/>
                  </a:cubicBezTo>
                  <a:cubicBezTo>
                    <a:pt x="3397" y="12410"/>
                    <a:pt x="3390" y="12411"/>
                    <a:pt x="3384" y="12411"/>
                  </a:cubicBezTo>
                  <a:cubicBezTo>
                    <a:pt x="3327" y="12411"/>
                    <a:pt x="3346" y="12319"/>
                    <a:pt x="3346" y="12277"/>
                  </a:cubicBezTo>
                  <a:close/>
                  <a:moveTo>
                    <a:pt x="608" y="12455"/>
                  </a:moveTo>
                  <a:lnTo>
                    <a:pt x="667" y="12479"/>
                  </a:lnTo>
                  <a:lnTo>
                    <a:pt x="703" y="12479"/>
                  </a:lnTo>
                  <a:cubicBezTo>
                    <a:pt x="710" y="12517"/>
                    <a:pt x="700" y="12531"/>
                    <a:pt x="682" y="12531"/>
                  </a:cubicBezTo>
                  <a:cubicBezTo>
                    <a:pt x="646" y="12531"/>
                    <a:pt x="583" y="12471"/>
                    <a:pt x="608" y="12455"/>
                  </a:cubicBezTo>
                  <a:close/>
                  <a:moveTo>
                    <a:pt x="13663" y="12528"/>
                  </a:moveTo>
                  <a:cubicBezTo>
                    <a:pt x="13676" y="12528"/>
                    <a:pt x="13690" y="12536"/>
                    <a:pt x="13704" y="12550"/>
                  </a:cubicBezTo>
                  <a:lnTo>
                    <a:pt x="13704" y="12622"/>
                  </a:lnTo>
                  <a:cubicBezTo>
                    <a:pt x="13697" y="12627"/>
                    <a:pt x="13691" y="12628"/>
                    <a:pt x="13684" y="12628"/>
                  </a:cubicBezTo>
                  <a:cubicBezTo>
                    <a:pt x="13659" y="12628"/>
                    <a:pt x="13640" y="12598"/>
                    <a:pt x="13621" y="12598"/>
                  </a:cubicBezTo>
                  <a:cubicBezTo>
                    <a:pt x="13628" y="12548"/>
                    <a:pt x="13644" y="12528"/>
                    <a:pt x="13663" y="12528"/>
                  </a:cubicBezTo>
                  <a:close/>
                  <a:moveTo>
                    <a:pt x="12697" y="12549"/>
                  </a:moveTo>
                  <a:cubicBezTo>
                    <a:pt x="12750" y="12549"/>
                    <a:pt x="12740" y="12603"/>
                    <a:pt x="12740" y="12658"/>
                  </a:cubicBezTo>
                  <a:cubicBezTo>
                    <a:pt x="12728" y="12646"/>
                    <a:pt x="12728" y="12622"/>
                    <a:pt x="12680" y="12622"/>
                  </a:cubicBezTo>
                  <a:lnTo>
                    <a:pt x="12680" y="12550"/>
                  </a:lnTo>
                  <a:cubicBezTo>
                    <a:pt x="12687" y="12549"/>
                    <a:pt x="12692" y="12549"/>
                    <a:pt x="12697" y="12549"/>
                  </a:cubicBezTo>
                  <a:close/>
                  <a:moveTo>
                    <a:pt x="7212" y="12753"/>
                  </a:moveTo>
                  <a:cubicBezTo>
                    <a:pt x="7256" y="12753"/>
                    <a:pt x="7295" y="12779"/>
                    <a:pt x="7263" y="12836"/>
                  </a:cubicBezTo>
                  <a:cubicBezTo>
                    <a:pt x="7255" y="12838"/>
                    <a:pt x="7247" y="12839"/>
                    <a:pt x="7240" y="12839"/>
                  </a:cubicBezTo>
                  <a:cubicBezTo>
                    <a:pt x="7196" y="12839"/>
                    <a:pt x="7173" y="12812"/>
                    <a:pt x="7132" y="12812"/>
                  </a:cubicBezTo>
                  <a:cubicBezTo>
                    <a:pt x="7132" y="12773"/>
                    <a:pt x="7174" y="12753"/>
                    <a:pt x="7212" y="12753"/>
                  </a:cubicBezTo>
                  <a:close/>
                  <a:moveTo>
                    <a:pt x="2774" y="12777"/>
                  </a:moveTo>
                  <a:lnTo>
                    <a:pt x="2774" y="12848"/>
                  </a:lnTo>
                  <a:lnTo>
                    <a:pt x="2703" y="12848"/>
                  </a:lnTo>
                  <a:lnTo>
                    <a:pt x="2703" y="12777"/>
                  </a:lnTo>
                  <a:close/>
                  <a:moveTo>
                    <a:pt x="2463" y="12822"/>
                  </a:moveTo>
                  <a:cubicBezTo>
                    <a:pt x="2483" y="12822"/>
                    <a:pt x="2499" y="12848"/>
                    <a:pt x="2489" y="12848"/>
                  </a:cubicBezTo>
                  <a:cubicBezTo>
                    <a:pt x="2486" y="12853"/>
                    <a:pt x="2483" y="12855"/>
                    <a:pt x="2479" y="12855"/>
                  </a:cubicBezTo>
                  <a:cubicBezTo>
                    <a:pt x="2464" y="12855"/>
                    <a:pt x="2443" y="12824"/>
                    <a:pt x="2453" y="12824"/>
                  </a:cubicBezTo>
                  <a:cubicBezTo>
                    <a:pt x="2456" y="12823"/>
                    <a:pt x="2460" y="12822"/>
                    <a:pt x="2463" y="12822"/>
                  </a:cubicBezTo>
                  <a:close/>
                  <a:moveTo>
                    <a:pt x="6596" y="12931"/>
                  </a:moveTo>
                  <a:cubicBezTo>
                    <a:pt x="6608" y="13003"/>
                    <a:pt x="6596" y="13027"/>
                    <a:pt x="6537" y="13027"/>
                  </a:cubicBezTo>
                  <a:lnTo>
                    <a:pt x="6537" y="12931"/>
                  </a:lnTo>
                  <a:close/>
                  <a:moveTo>
                    <a:pt x="6952" y="0"/>
                  </a:moveTo>
                  <a:cubicBezTo>
                    <a:pt x="6458" y="0"/>
                    <a:pt x="5998" y="190"/>
                    <a:pt x="5787" y="632"/>
                  </a:cubicBezTo>
                  <a:cubicBezTo>
                    <a:pt x="5572" y="1120"/>
                    <a:pt x="5763" y="1704"/>
                    <a:pt x="6049" y="2168"/>
                  </a:cubicBezTo>
                  <a:cubicBezTo>
                    <a:pt x="6311" y="2632"/>
                    <a:pt x="6668" y="3073"/>
                    <a:pt x="6763" y="3597"/>
                  </a:cubicBezTo>
                  <a:cubicBezTo>
                    <a:pt x="6858" y="4133"/>
                    <a:pt x="6584" y="4788"/>
                    <a:pt x="6049" y="4847"/>
                  </a:cubicBezTo>
                  <a:cubicBezTo>
                    <a:pt x="6017" y="4851"/>
                    <a:pt x="5987" y="4852"/>
                    <a:pt x="5957" y="4852"/>
                  </a:cubicBezTo>
                  <a:cubicBezTo>
                    <a:pt x="5485" y="4852"/>
                    <a:pt x="5171" y="4427"/>
                    <a:pt x="4858" y="4002"/>
                  </a:cubicBezTo>
                  <a:cubicBezTo>
                    <a:pt x="4858" y="4037"/>
                    <a:pt x="4834" y="4073"/>
                    <a:pt x="4799" y="4073"/>
                  </a:cubicBezTo>
                  <a:lnTo>
                    <a:pt x="4799" y="3966"/>
                  </a:lnTo>
                  <a:lnTo>
                    <a:pt x="4834" y="3966"/>
                  </a:lnTo>
                  <a:cubicBezTo>
                    <a:pt x="4691" y="3775"/>
                    <a:pt x="4525" y="3561"/>
                    <a:pt x="4346" y="3418"/>
                  </a:cubicBezTo>
                  <a:cubicBezTo>
                    <a:pt x="4105" y="3217"/>
                    <a:pt x="3788" y="3116"/>
                    <a:pt x="3471" y="3116"/>
                  </a:cubicBezTo>
                  <a:cubicBezTo>
                    <a:pt x="3130" y="3116"/>
                    <a:pt x="2789" y="3232"/>
                    <a:pt x="2536" y="3466"/>
                  </a:cubicBezTo>
                  <a:cubicBezTo>
                    <a:pt x="2036" y="3906"/>
                    <a:pt x="1941" y="4716"/>
                    <a:pt x="2310" y="5264"/>
                  </a:cubicBezTo>
                  <a:cubicBezTo>
                    <a:pt x="2810" y="6026"/>
                    <a:pt x="4060" y="6419"/>
                    <a:pt x="3917" y="7312"/>
                  </a:cubicBezTo>
                  <a:cubicBezTo>
                    <a:pt x="3870" y="7550"/>
                    <a:pt x="3739" y="7752"/>
                    <a:pt x="3584" y="7931"/>
                  </a:cubicBezTo>
                  <a:cubicBezTo>
                    <a:pt x="3072" y="8550"/>
                    <a:pt x="2334" y="8955"/>
                    <a:pt x="1679" y="9443"/>
                  </a:cubicBezTo>
                  <a:cubicBezTo>
                    <a:pt x="1024" y="9919"/>
                    <a:pt x="405" y="10526"/>
                    <a:pt x="191" y="11324"/>
                  </a:cubicBezTo>
                  <a:cubicBezTo>
                    <a:pt x="0" y="12110"/>
                    <a:pt x="405" y="13086"/>
                    <a:pt x="1191" y="13253"/>
                  </a:cubicBezTo>
                  <a:cubicBezTo>
                    <a:pt x="1284" y="13271"/>
                    <a:pt x="1376" y="13279"/>
                    <a:pt x="1468" y="13279"/>
                  </a:cubicBezTo>
                  <a:cubicBezTo>
                    <a:pt x="1732" y="13279"/>
                    <a:pt x="1995" y="13213"/>
                    <a:pt x="2251" y="13134"/>
                  </a:cubicBezTo>
                  <a:cubicBezTo>
                    <a:pt x="2417" y="13086"/>
                    <a:pt x="2596" y="13027"/>
                    <a:pt x="2751" y="12967"/>
                  </a:cubicBezTo>
                  <a:cubicBezTo>
                    <a:pt x="2751" y="12955"/>
                    <a:pt x="2774" y="12943"/>
                    <a:pt x="2774" y="12943"/>
                  </a:cubicBezTo>
                  <a:cubicBezTo>
                    <a:pt x="2786" y="12943"/>
                    <a:pt x="2786" y="12955"/>
                    <a:pt x="2798" y="12955"/>
                  </a:cubicBezTo>
                  <a:cubicBezTo>
                    <a:pt x="3513" y="12693"/>
                    <a:pt x="4179" y="12300"/>
                    <a:pt x="4560" y="11657"/>
                  </a:cubicBezTo>
                  <a:cubicBezTo>
                    <a:pt x="4953" y="10967"/>
                    <a:pt x="4953" y="10026"/>
                    <a:pt x="5370" y="9371"/>
                  </a:cubicBezTo>
                  <a:cubicBezTo>
                    <a:pt x="5394" y="9324"/>
                    <a:pt x="5430" y="9264"/>
                    <a:pt x="5465" y="9240"/>
                  </a:cubicBezTo>
                  <a:cubicBezTo>
                    <a:pt x="5513" y="9181"/>
                    <a:pt x="5572" y="9121"/>
                    <a:pt x="5632" y="9062"/>
                  </a:cubicBezTo>
                  <a:cubicBezTo>
                    <a:pt x="5733" y="8952"/>
                    <a:pt x="5876" y="8856"/>
                    <a:pt x="6019" y="8856"/>
                  </a:cubicBezTo>
                  <a:cubicBezTo>
                    <a:pt x="6061" y="8856"/>
                    <a:pt x="6103" y="8864"/>
                    <a:pt x="6144" y="8883"/>
                  </a:cubicBezTo>
                  <a:cubicBezTo>
                    <a:pt x="6358" y="8955"/>
                    <a:pt x="6430" y="9205"/>
                    <a:pt x="6477" y="9419"/>
                  </a:cubicBezTo>
                  <a:cubicBezTo>
                    <a:pt x="6561" y="9955"/>
                    <a:pt x="6561" y="10503"/>
                    <a:pt x="6489" y="11050"/>
                  </a:cubicBezTo>
                  <a:cubicBezTo>
                    <a:pt x="6418" y="11562"/>
                    <a:pt x="6287" y="12050"/>
                    <a:pt x="6323" y="12550"/>
                  </a:cubicBezTo>
                  <a:cubicBezTo>
                    <a:pt x="6358" y="13062"/>
                    <a:pt x="6608" y="13598"/>
                    <a:pt x="7085" y="13777"/>
                  </a:cubicBezTo>
                  <a:cubicBezTo>
                    <a:pt x="7204" y="13824"/>
                    <a:pt x="7335" y="13836"/>
                    <a:pt x="7454" y="13836"/>
                  </a:cubicBezTo>
                  <a:lnTo>
                    <a:pt x="7501" y="13836"/>
                  </a:lnTo>
                  <a:cubicBezTo>
                    <a:pt x="8025" y="13789"/>
                    <a:pt x="8501" y="13324"/>
                    <a:pt x="8680" y="12812"/>
                  </a:cubicBezTo>
                  <a:cubicBezTo>
                    <a:pt x="8906" y="12157"/>
                    <a:pt x="8787" y="11443"/>
                    <a:pt x="8751" y="10741"/>
                  </a:cubicBezTo>
                  <a:cubicBezTo>
                    <a:pt x="8704" y="10038"/>
                    <a:pt x="8751" y="9324"/>
                    <a:pt x="8870" y="8645"/>
                  </a:cubicBezTo>
                  <a:cubicBezTo>
                    <a:pt x="8988" y="7907"/>
                    <a:pt x="9481" y="7014"/>
                    <a:pt x="10159" y="7014"/>
                  </a:cubicBezTo>
                  <a:cubicBezTo>
                    <a:pt x="10235" y="7014"/>
                    <a:pt x="10314" y="7026"/>
                    <a:pt x="10394" y="7050"/>
                  </a:cubicBezTo>
                  <a:cubicBezTo>
                    <a:pt x="10835" y="7181"/>
                    <a:pt x="11085" y="7693"/>
                    <a:pt x="11109" y="8145"/>
                  </a:cubicBezTo>
                  <a:cubicBezTo>
                    <a:pt x="11121" y="8609"/>
                    <a:pt x="10954" y="9074"/>
                    <a:pt x="10871" y="9538"/>
                  </a:cubicBezTo>
                  <a:cubicBezTo>
                    <a:pt x="10692" y="10372"/>
                    <a:pt x="10716" y="11229"/>
                    <a:pt x="10942" y="12050"/>
                  </a:cubicBezTo>
                  <a:cubicBezTo>
                    <a:pt x="11133" y="12753"/>
                    <a:pt x="11561" y="13491"/>
                    <a:pt x="12276" y="13622"/>
                  </a:cubicBezTo>
                  <a:cubicBezTo>
                    <a:pt x="12345" y="13634"/>
                    <a:pt x="12414" y="13640"/>
                    <a:pt x="12481" y="13640"/>
                  </a:cubicBezTo>
                  <a:cubicBezTo>
                    <a:pt x="13380" y="13640"/>
                    <a:pt x="14048" y="12575"/>
                    <a:pt x="14026" y="11634"/>
                  </a:cubicBezTo>
                  <a:cubicBezTo>
                    <a:pt x="13978" y="10622"/>
                    <a:pt x="13442" y="9693"/>
                    <a:pt x="13192" y="8728"/>
                  </a:cubicBezTo>
                  <a:cubicBezTo>
                    <a:pt x="12633" y="6681"/>
                    <a:pt x="13454" y="4323"/>
                    <a:pt x="15157" y="3049"/>
                  </a:cubicBezTo>
                  <a:lnTo>
                    <a:pt x="15407" y="811"/>
                  </a:lnTo>
                  <a:lnTo>
                    <a:pt x="15407" y="811"/>
                  </a:lnTo>
                  <a:cubicBezTo>
                    <a:pt x="14597" y="1287"/>
                    <a:pt x="13800" y="1811"/>
                    <a:pt x="12895" y="2109"/>
                  </a:cubicBezTo>
                  <a:cubicBezTo>
                    <a:pt x="12728" y="2156"/>
                    <a:pt x="12573" y="2192"/>
                    <a:pt x="12419" y="2240"/>
                  </a:cubicBezTo>
                  <a:lnTo>
                    <a:pt x="12395" y="2240"/>
                  </a:lnTo>
                  <a:cubicBezTo>
                    <a:pt x="12118" y="2299"/>
                    <a:pt x="11839" y="2331"/>
                    <a:pt x="11563" y="2331"/>
                  </a:cubicBezTo>
                  <a:cubicBezTo>
                    <a:pt x="11065" y="2331"/>
                    <a:pt x="10577" y="2227"/>
                    <a:pt x="10133" y="1990"/>
                  </a:cubicBezTo>
                  <a:cubicBezTo>
                    <a:pt x="9359" y="1573"/>
                    <a:pt x="8823" y="811"/>
                    <a:pt x="8097" y="335"/>
                  </a:cubicBezTo>
                  <a:cubicBezTo>
                    <a:pt x="7768" y="122"/>
                    <a:pt x="7349" y="0"/>
                    <a:pt x="6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0">
              <a:extLst>
                <a:ext uri="{FF2B5EF4-FFF2-40B4-BE49-F238E27FC236}">
                  <a16:creationId xmlns:a16="http://schemas.microsoft.com/office/drawing/2014/main" id="{E5DD1018-3D1B-CBE7-0047-4F3F211C8C6D}"/>
                </a:ext>
              </a:extLst>
            </p:cNvPr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0">
              <a:extLst>
                <a:ext uri="{FF2B5EF4-FFF2-40B4-BE49-F238E27FC236}">
                  <a16:creationId xmlns:a16="http://schemas.microsoft.com/office/drawing/2014/main" id="{8C2B4F4E-41BF-31E6-A32C-560C91D5B195}"/>
                </a:ext>
              </a:extLst>
            </p:cNvPr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0">
              <a:extLst>
                <a:ext uri="{FF2B5EF4-FFF2-40B4-BE49-F238E27FC236}">
                  <a16:creationId xmlns:a16="http://schemas.microsoft.com/office/drawing/2014/main" id="{12A0B146-8C45-0C35-996B-79B8F8329D40}"/>
                </a:ext>
              </a:extLst>
            </p:cNvPr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0">
              <a:extLst>
                <a:ext uri="{FF2B5EF4-FFF2-40B4-BE49-F238E27FC236}">
                  <a16:creationId xmlns:a16="http://schemas.microsoft.com/office/drawing/2014/main" id="{E5EBDF78-3428-66B0-F16D-89FE353D8EC4}"/>
                </a:ext>
              </a:extLst>
            </p:cNvPr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0">
              <a:extLst>
                <a:ext uri="{FF2B5EF4-FFF2-40B4-BE49-F238E27FC236}">
                  <a16:creationId xmlns:a16="http://schemas.microsoft.com/office/drawing/2014/main" id="{899B3DAB-FBD8-2FDE-4DED-A0913E4D239C}"/>
                </a:ext>
              </a:extLst>
            </p:cNvPr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0">
              <a:extLst>
                <a:ext uri="{FF2B5EF4-FFF2-40B4-BE49-F238E27FC236}">
                  <a16:creationId xmlns:a16="http://schemas.microsoft.com/office/drawing/2014/main" id="{A612F7C9-2EAA-40F0-BB7A-AC923275E2BC}"/>
                </a:ext>
              </a:extLst>
            </p:cNvPr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0">
              <a:extLst>
                <a:ext uri="{FF2B5EF4-FFF2-40B4-BE49-F238E27FC236}">
                  <a16:creationId xmlns:a16="http://schemas.microsoft.com/office/drawing/2014/main" id="{3E0B7FD4-88F6-E14E-003B-B7C8A2ED7E9B}"/>
                </a:ext>
              </a:extLst>
            </p:cNvPr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0">
              <a:extLst>
                <a:ext uri="{FF2B5EF4-FFF2-40B4-BE49-F238E27FC236}">
                  <a16:creationId xmlns:a16="http://schemas.microsoft.com/office/drawing/2014/main" id="{FF7E83EE-A709-86D2-B465-8608CAA4C5F4}"/>
                </a:ext>
              </a:extLst>
            </p:cNvPr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0">
              <a:extLst>
                <a:ext uri="{FF2B5EF4-FFF2-40B4-BE49-F238E27FC236}">
                  <a16:creationId xmlns:a16="http://schemas.microsoft.com/office/drawing/2014/main" id="{308F82BF-526D-8F9B-494E-8D05DDC444ED}"/>
                </a:ext>
              </a:extLst>
            </p:cNvPr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0">
              <a:extLst>
                <a:ext uri="{FF2B5EF4-FFF2-40B4-BE49-F238E27FC236}">
                  <a16:creationId xmlns:a16="http://schemas.microsoft.com/office/drawing/2014/main" id="{A22ED6E0-1474-7B4A-E1B4-084B5A97E82B}"/>
                </a:ext>
              </a:extLst>
            </p:cNvPr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0">
              <a:extLst>
                <a:ext uri="{FF2B5EF4-FFF2-40B4-BE49-F238E27FC236}">
                  <a16:creationId xmlns:a16="http://schemas.microsoft.com/office/drawing/2014/main" id="{B92DC297-2AC9-43F9-6925-45E7045D6383}"/>
                </a:ext>
              </a:extLst>
            </p:cNvPr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0">
              <a:extLst>
                <a:ext uri="{FF2B5EF4-FFF2-40B4-BE49-F238E27FC236}">
                  <a16:creationId xmlns:a16="http://schemas.microsoft.com/office/drawing/2014/main" id="{F1EDD70F-EE68-7CEF-79B6-8C956FD6DA9D}"/>
                </a:ext>
              </a:extLst>
            </p:cNvPr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0">
              <a:extLst>
                <a:ext uri="{FF2B5EF4-FFF2-40B4-BE49-F238E27FC236}">
                  <a16:creationId xmlns:a16="http://schemas.microsoft.com/office/drawing/2014/main" id="{2682C863-C81E-909D-A6B9-B417E2800C6A}"/>
                </a:ext>
              </a:extLst>
            </p:cNvPr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0">
              <a:extLst>
                <a:ext uri="{FF2B5EF4-FFF2-40B4-BE49-F238E27FC236}">
                  <a16:creationId xmlns:a16="http://schemas.microsoft.com/office/drawing/2014/main" id="{FAB0EF9C-6805-4EAF-EDE6-8953582C8B69}"/>
                </a:ext>
              </a:extLst>
            </p:cNvPr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0">
              <a:extLst>
                <a:ext uri="{FF2B5EF4-FFF2-40B4-BE49-F238E27FC236}">
                  <a16:creationId xmlns:a16="http://schemas.microsoft.com/office/drawing/2014/main" id="{B7C29C12-E2DA-42FB-739F-3C958C4AD455}"/>
                </a:ext>
              </a:extLst>
            </p:cNvPr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0">
              <a:extLst>
                <a:ext uri="{FF2B5EF4-FFF2-40B4-BE49-F238E27FC236}">
                  <a16:creationId xmlns:a16="http://schemas.microsoft.com/office/drawing/2014/main" id="{B2533E1E-EC9C-77EE-F727-2BE6EDF42749}"/>
                </a:ext>
              </a:extLst>
            </p:cNvPr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0">
              <a:extLst>
                <a:ext uri="{FF2B5EF4-FFF2-40B4-BE49-F238E27FC236}">
                  <a16:creationId xmlns:a16="http://schemas.microsoft.com/office/drawing/2014/main" id="{BBCA44F5-467F-0151-D8F7-377F379806F8}"/>
                </a:ext>
              </a:extLst>
            </p:cNvPr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0">
              <a:extLst>
                <a:ext uri="{FF2B5EF4-FFF2-40B4-BE49-F238E27FC236}">
                  <a16:creationId xmlns:a16="http://schemas.microsoft.com/office/drawing/2014/main" id="{6808B3B3-B55C-F720-5BC2-7A56F22343F8}"/>
                </a:ext>
              </a:extLst>
            </p:cNvPr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0">
              <a:extLst>
                <a:ext uri="{FF2B5EF4-FFF2-40B4-BE49-F238E27FC236}">
                  <a16:creationId xmlns:a16="http://schemas.microsoft.com/office/drawing/2014/main" id="{CA045D48-28B1-9AAB-F1F4-7A4C40E832F5}"/>
                </a:ext>
              </a:extLst>
            </p:cNvPr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0">
              <a:extLst>
                <a:ext uri="{FF2B5EF4-FFF2-40B4-BE49-F238E27FC236}">
                  <a16:creationId xmlns:a16="http://schemas.microsoft.com/office/drawing/2014/main" id="{35A655FD-F0D9-7BB0-1B74-880E1AE69AF6}"/>
                </a:ext>
              </a:extLst>
            </p:cNvPr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0">
              <a:extLst>
                <a:ext uri="{FF2B5EF4-FFF2-40B4-BE49-F238E27FC236}">
                  <a16:creationId xmlns:a16="http://schemas.microsoft.com/office/drawing/2014/main" id="{0825F281-7741-2FBC-3EC5-85A313324D35}"/>
                </a:ext>
              </a:extLst>
            </p:cNvPr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0">
              <a:extLst>
                <a:ext uri="{FF2B5EF4-FFF2-40B4-BE49-F238E27FC236}">
                  <a16:creationId xmlns:a16="http://schemas.microsoft.com/office/drawing/2014/main" id="{398D08F2-07E0-1C0D-8D47-61AAE92CAE7A}"/>
                </a:ext>
              </a:extLst>
            </p:cNvPr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0">
              <a:extLst>
                <a:ext uri="{FF2B5EF4-FFF2-40B4-BE49-F238E27FC236}">
                  <a16:creationId xmlns:a16="http://schemas.microsoft.com/office/drawing/2014/main" id="{989BA740-B3C3-780B-30B1-17524D22BF84}"/>
                </a:ext>
              </a:extLst>
            </p:cNvPr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0">
              <a:extLst>
                <a:ext uri="{FF2B5EF4-FFF2-40B4-BE49-F238E27FC236}">
                  <a16:creationId xmlns:a16="http://schemas.microsoft.com/office/drawing/2014/main" id="{F08D8A1D-31E9-5F99-C512-51B3FC23E8BF}"/>
                </a:ext>
              </a:extLst>
            </p:cNvPr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0">
              <a:extLst>
                <a:ext uri="{FF2B5EF4-FFF2-40B4-BE49-F238E27FC236}">
                  <a16:creationId xmlns:a16="http://schemas.microsoft.com/office/drawing/2014/main" id="{69BB6765-62FE-AC3B-A1B8-EAE0BA984F67}"/>
                </a:ext>
              </a:extLst>
            </p:cNvPr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0">
              <a:extLst>
                <a:ext uri="{FF2B5EF4-FFF2-40B4-BE49-F238E27FC236}">
                  <a16:creationId xmlns:a16="http://schemas.microsoft.com/office/drawing/2014/main" id="{A8E7EDA8-9815-B7B9-688E-95DF47D2F65C}"/>
                </a:ext>
              </a:extLst>
            </p:cNvPr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0">
              <a:extLst>
                <a:ext uri="{FF2B5EF4-FFF2-40B4-BE49-F238E27FC236}">
                  <a16:creationId xmlns:a16="http://schemas.microsoft.com/office/drawing/2014/main" id="{0F639372-E63C-70B6-3002-5C743D051B71}"/>
                </a:ext>
              </a:extLst>
            </p:cNvPr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0">
              <a:extLst>
                <a:ext uri="{FF2B5EF4-FFF2-40B4-BE49-F238E27FC236}">
                  <a16:creationId xmlns:a16="http://schemas.microsoft.com/office/drawing/2014/main" id="{77F911D0-FAA8-9843-53C8-7C1CB2D97A62}"/>
                </a:ext>
              </a:extLst>
            </p:cNvPr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0">
              <a:extLst>
                <a:ext uri="{FF2B5EF4-FFF2-40B4-BE49-F238E27FC236}">
                  <a16:creationId xmlns:a16="http://schemas.microsoft.com/office/drawing/2014/main" id="{9FFB3A11-EFE1-90F6-57EC-AB0ABB92D308}"/>
                </a:ext>
              </a:extLst>
            </p:cNvPr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0">
              <a:extLst>
                <a:ext uri="{FF2B5EF4-FFF2-40B4-BE49-F238E27FC236}">
                  <a16:creationId xmlns:a16="http://schemas.microsoft.com/office/drawing/2014/main" id="{9AF37CF9-B50F-FE34-6A24-182FEF63BA15}"/>
                </a:ext>
              </a:extLst>
            </p:cNvPr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0">
              <a:extLst>
                <a:ext uri="{FF2B5EF4-FFF2-40B4-BE49-F238E27FC236}">
                  <a16:creationId xmlns:a16="http://schemas.microsoft.com/office/drawing/2014/main" id="{59E0371C-AD8D-F2E7-FEFB-1B1CFED3DF19}"/>
                </a:ext>
              </a:extLst>
            </p:cNvPr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0">
              <a:extLst>
                <a:ext uri="{FF2B5EF4-FFF2-40B4-BE49-F238E27FC236}">
                  <a16:creationId xmlns:a16="http://schemas.microsoft.com/office/drawing/2014/main" id="{F6F0FECC-FAFF-A0FF-72F7-1CC5773404B6}"/>
                </a:ext>
              </a:extLst>
            </p:cNvPr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0">
              <a:extLst>
                <a:ext uri="{FF2B5EF4-FFF2-40B4-BE49-F238E27FC236}">
                  <a16:creationId xmlns:a16="http://schemas.microsoft.com/office/drawing/2014/main" id="{201EE28B-B4BD-B4B0-32A4-914938D4287E}"/>
                </a:ext>
              </a:extLst>
            </p:cNvPr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0">
              <a:extLst>
                <a:ext uri="{FF2B5EF4-FFF2-40B4-BE49-F238E27FC236}">
                  <a16:creationId xmlns:a16="http://schemas.microsoft.com/office/drawing/2014/main" id="{7989FA7B-7313-3CF5-CB78-0B0CA516C788}"/>
                </a:ext>
              </a:extLst>
            </p:cNvPr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0">
              <a:extLst>
                <a:ext uri="{FF2B5EF4-FFF2-40B4-BE49-F238E27FC236}">
                  <a16:creationId xmlns:a16="http://schemas.microsoft.com/office/drawing/2014/main" id="{5F25F249-CB9F-5F94-04C9-C7AAB776F08E}"/>
                </a:ext>
              </a:extLst>
            </p:cNvPr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0">
              <a:extLst>
                <a:ext uri="{FF2B5EF4-FFF2-40B4-BE49-F238E27FC236}">
                  <a16:creationId xmlns:a16="http://schemas.microsoft.com/office/drawing/2014/main" id="{B33B1B60-1E19-68F8-9372-178433913D72}"/>
                </a:ext>
              </a:extLst>
            </p:cNvPr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0">
              <a:extLst>
                <a:ext uri="{FF2B5EF4-FFF2-40B4-BE49-F238E27FC236}">
                  <a16:creationId xmlns:a16="http://schemas.microsoft.com/office/drawing/2014/main" id="{72860AC8-9544-7E3D-44F3-ED8829CF56ED}"/>
                </a:ext>
              </a:extLst>
            </p:cNvPr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0">
              <a:extLst>
                <a:ext uri="{FF2B5EF4-FFF2-40B4-BE49-F238E27FC236}">
                  <a16:creationId xmlns:a16="http://schemas.microsoft.com/office/drawing/2014/main" id="{ADB195FC-E012-1FC3-047F-774B65DCD66D}"/>
                </a:ext>
              </a:extLst>
            </p:cNvPr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0">
              <a:extLst>
                <a:ext uri="{FF2B5EF4-FFF2-40B4-BE49-F238E27FC236}">
                  <a16:creationId xmlns:a16="http://schemas.microsoft.com/office/drawing/2014/main" id="{A0FF5C27-FC41-BC47-19EC-A9154B6B3986}"/>
                </a:ext>
              </a:extLst>
            </p:cNvPr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0">
              <a:extLst>
                <a:ext uri="{FF2B5EF4-FFF2-40B4-BE49-F238E27FC236}">
                  <a16:creationId xmlns:a16="http://schemas.microsoft.com/office/drawing/2014/main" id="{311D08DA-E85A-B02E-8A88-F7D0281A3EA9}"/>
                </a:ext>
              </a:extLst>
            </p:cNvPr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0">
              <a:extLst>
                <a:ext uri="{FF2B5EF4-FFF2-40B4-BE49-F238E27FC236}">
                  <a16:creationId xmlns:a16="http://schemas.microsoft.com/office/drawing/2014/main" id="{80D0C881-F292-FBA4-439B-A928B19F2DAC}"/>
                </a:ext>
              </a:extLst>
            </p:cNvPr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0">
              <a:extLst>
                <a:ext uri="{FF2B5EF4-FFF2-40B4-BE49-F238E27FC236}">
                  <a16:creationId xmlns:a16="http://schemas.microsoft.com/office/drawing/2014/main" id="{A3C7B7B2-C11E-A4B3-529F-9B728065A158}"/>
                </a:ext>
              </a:extLst>
            </p:cNvPr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0">
              <a:extLst>
                <a:ext uri="{FF2B5EF4-FFF2-40B4-BE49-F238E27FC236}">
                  <a16:creationId xmlns:a16="http://schemas.microsoft.com/office/drawing/2014/main" id="{107413A4-9649-0B07-EF29-3B441969EB9F}"/>
                </a:ext>
              </a:extLst>
            </p:cNvPr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0">
              <a:extLst>
                <a:ext uri="{FF2B5EF4-FFF2-40B4-BE49-F238E27FC236}">
                  <a16:creationId xmlns:a16="http://schemas.microsoft.com/office/drawing/2014/main" id="{9026BA16-ADB2-B8E7-8160-2C76497A1336}"/>
                </a:ext>
              </a:extLst>
            </p:cNvPr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0">
              <a:extLst>
                <a:ext uri="{FF2B5EF4-FFF2-40B4-BE49-F238E27FC236}">
                  <a16:creationId xmlns:a16="http://schemas.microsoft.com/office/drawing/2014/main" id="{FE70654B-23DC-274A-F5C4-86C03ADC5F8D}"/>
                </a:ext>
              </a:extLst>
            </p:cNvPr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0">
              <a:extLst>
                <a:ext uri="{FF2B5EF4-FFF2-40B4-BE49-F238E27FC236}">
                  <a16:creationId xmlns:a16="http://schemas.microsoft.com/office/drawing/2014/main" id="{F8CC2598-4A83-1F89-F1A1-29AADC3AF450}"/>
                </a:ext>
              </a:extLst>
            </p:cNvPr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0">
              <a:extLst>
                <a:ext uri="{FF2B5EF4-FFF2-40B4-BE49-F238E27FC236}">
                  <a16:creationId xmlns:a16="http://schemas.microsoft.com/office/drawing/2014/main" id="{3EED873C-5ACE-1659-2F11-9B58D4DAF803}"/>
                </a:ext>
              </a:extLst>
            </p:cNvPr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0">
              <a:extLst>
                <a:ext uri="{FF2B5EF4-FFF2-40B4-BE49-F238E27FC236}">
                  <a16:creationId xmlns:a16="http://schemas.microsoft.com/office/drawing/2014/main" id="{7885CC97-6128-091F-77FA-D9F281563ADD}"/>
                </a:ext>
              </a:extLst>
            </p:cNvPr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0">
              <a:extLst>
                <a:ext uri="{FF2B5EF4-FFF2-40B4-BE49-F238E27FC236}">
                  <a16:creationId xmlns:a16="http://schemas.microsoft.com/office/drawing/2014/main" id="{7D458866-B85B-771E-75AB-6C355ABB097E}"/>
                </a:ext>
              </a:extLst>
            </p:cNvPr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0">
              <a:extLst>
                <a:ext uri="{FF2B5EF4-FFF2-40B4-BE49-F238E27FC236}">
                  <a16:creationId xmlns:a16="http://schemas.microsoft.com/office/drawing/2014/main" id="{4CDD16EE-F3D5-792A-3FD8-05BE13F15283}"/>
                </a:ext>
              </a:extLst>
            </p:cNvPr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0">
              <a:extLst>
                <a:ext uri="{FF2B5EF4-FFF2-40B4-BE49-F238E27FC236}">
                  <a16:creationId xmlns:a16="http://schemas.microsoft.com/office/drawing/2014/main" id="{D78362C8-9FA6-245F-567E-9CA77F9E96EC}"/>
                </a:ext>
              </a:extLst>
            </p:cNvPr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0">
              <a:extLst>
                <a:ext uri="{FF2B5EF4-FFF2-40B4-BE49-F238E27FC236}">
                  <a16:creationId xmlns:a16="http://schemas.microsoft.com/office/drawing/2014/main" id="{64B8D5EE-C320-C328-6984-C0C51FA56D6B}"/>
                </a:ext>
              </a:extLst>
            </p:cNvPr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0">
              <a:extLst>
                <a:ext uri="{FF2B5EF4-FFF2-40B4-BE49-F238E27FC236}">
                  <a16:creationId xmlns:a16="http://schemas.microsoft.com/office/drawing/2014/main" id="{B964A3E8-ADED-2941-4D6C-D4320F83A050}"/>
                </a:ext>
              </a:extLst>
            </p:cNvPr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0">
              <a:extLst>
                <a:ext uri="{FF2B5EF4-FFF2-40B4-BE49-F238E27FC236}">
                  <a16:creationId xmlns:a16="http://schemas.microsoft.com/office/drawing/2014/main" id="{72C449F5-C902-5D52-F924-818D00A73207}"/>
                </a:ext>
              </a:extLst>
            </p:cNvPr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0">
              <a:extLst>
                <a:ext uri="{FF2B5EF4-FFF2-40B4-BE49-F238E27FC236}">
                  <a16:creationId xmlns:a16="http://schemas.microsoft.com/office/drawing/2014/main" id="{2A3C1DED-56C8-4FDA-0518-38CD412D7029}"/>
                </a:ext>
              </a:extLst>
            </p:cNvPr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0">
              <a:extLst>
                <a:ext uri="{FF2B5EF4-FFF2-40B4-BE49-F238E27FC236}">
                  <a16:creationId xmlns:a16="http://schemas.microsoft.com/office/drawing/2014/main" id="{E13A81AD-A190-EFA8-C1B5-AEA51705388A}"/>
                </a:ext>
              </a:extLst>
            </p:cNvPr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0">
              <a:extLst>
                <a:ext uri="{FF2B5EF4-FFF2-40B4-BE49-F238E27FC236}">
                  <a16:creationId xmlns:a16="http://schemas.microsoft.com/office/drawing/2014/main" id="{46AAC756-F156-1B45-ECA9-589F780B2B97}"/>
                </a:ext>
              </a:extLst>
            </p:cNvPr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0">
              <a:extLst>
                <a:ext uri="{FF2B5EF4-FFF2-40B4-BE49-F238E27FC236}">
                  <a16:creationId xmlns:a16="http://schemas.microsoft.com/office/drawing/2014/main" id="{4754583E-73B6-AF7C-D23C-945A56E5586F}"/>
                </a:ext>
              </a:extLst>
            </p:cNvPr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0">
              <a:extLst>
                <a:ext uri="{FF2B5EF4-FFF2-40B4-BE49-F238E27FC236}">
                  <a16:creationId xmlns:a16="http://schemas.microsoft.com/office/drawing/2014/main" id="{24EFD34F-9698-2B16-AE77-D4235704DDB6}"/>
                </a:ext>
              </a:extLst>
            </p:cNvPr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0">
              <a:extLst>
                <a:ext uri="{FF2B5EF4-FFF2-40B4-BE49-F238E27FC236}">
                  <a16:creationId xmlns:a16="http://schemas.microsoft.com/office/drawing/2014/main" id="{E1ACDD95-8880-DB56-B3E3-36612904E8B8}"/>
                </a:ext>
              </a:extLst>
            </p:cNvPr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0">
              <a:extLst>
                <a:ext uri="{FF2B5EF4-FFF2-40B4-BE49-F238E27FC236}">
                  <a16:creationId xmlns:a16="http://schemas.microsoft.com/office/drawing/2014/main" id="{CED740CF-7EA8-BBFC-32BA-A8AF9A1DFCFA}"/>
                </a:ext>
              </a:extLst>
            </p:cNvPr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0">
              <a:extLst>
                <a:ext uri="{FF2B5EF4-FFF2-40B4-BE49-F238E27FC236}">
                  <a16:creationId xmlns:a16="http://schemas.microsoft.com/office/drawing/2014/main" id="{A5B2A16E-405E-E230-4FA3-A3B193B84ECB}"/>
                </a:ext>
              </a:extLst>
            </p:cNvPr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0">
              <a:extLst>
                <a:ext uri="{FF2B5EF4-FFF2-40B4-BE49-F238E27FC236}">
                  <a16:creationId xmlns:a16="http://schemas.microsoft.com/office/drawing/2014/main" id="{30516253-8E99-6546-1441-C28D8100367D}"/>
                </a:ext>
              </a:extLst>
            </p:cNvPr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0">
              <a:extLst>
                <a:ext uri="{FF2B5EF4-FFF2-40B4-BE49-F238E27FC236}">
                  <a16:creationId xmlns:a16="http://schemas.microsoft.com/office/drawing/2014/main" id="{F9E5F38B-5E73-94F7-B95E-29C72FEB50F5}"/>
                </a:ext>
              </a:extLst>
            </p:cNvPr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0">
              <a:extLst>
                <a:ext uri="{FF2B5EF4-FFF2-40B4-BE49-F238E27FC236}">
                  <a16:creationId xmlns:a16="http://schemas.microsoft.com/office/drawing/2014/main" id="{DDBC0104-66E2-9F6D-C945-C4EEC04B7144}"/>
                </a:ext>
              </a:extLst>
            </p:cNvPr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0">
              <a:extLst>
                <a:ext uri="{FF2B5EF4-FFF2-40B4-BE49-F238E27FC236}">
                  <a16:creationId xmlns:a16="http://schemas.microsoft.com/office/drawing/2014/main" id="{0FD352D8-FCE1-D42E-4F0C-06B85A6D3D8F}"/>
                </a:ext>
              </a:extLst>
            </p:cNvPr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0">
              <a:extLst>
                <a:ext uri="{FF2B5EF4-FFF2-40B4-BE49-F238E27FC236}">
                  <a16:creationId xmlns:a16="http://schemas.microsoft.com/office/drawing/2014/main" id="{FE524595-A40F-EEFE-2EB0-F963A2A9B2D7}"/>
                </a:ext>
              </a:extLst>
            </p:cNvPr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0">
              <a:extLst>
                <a:ext uri="{FF2B5EF4-FFF2-40B4-BE49-F238E27FC236}">
                  <a16:creationId xmlns:a16="http://schemas.microsoft.com/office/drawing/2014/main" id="{03978885-3BEC-38EB-7055-F8114E9EC5A5}"/>
                </a:ext>
              </a:extLst>
            </p:cNvPr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0">
              <a:extLst>
                <a:ext uri="{FF2B5EF4-FFF2-40B4-BE49-F238E27FC236}">
                  <a16:creationId xmlns:a16="http://schemas.microsoft.com/office/drawing/2014/main" id="{E98CBB14-DA80-CE90-BD9D-86473377BEBA}"/>
                </a:ext>
              </a:extLst>
            </p:cNvPr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0">
              <a:extLst>
                <a:ext uri="{FF2B5EF4-FFF2-40B4-BE49-F238E27FC236}">
                  <a16:creationId xmlns:a16="http://schemas.microsoft.com/office/drawing/2014/main" id="{25D24435-6CA3-C8DC-4ABA-082E86D56E3B}"/>
                </a:ext>
              </a:extLst>
            </p:cNvPr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0">
              <a:extLst>
                <a:ext uri="{FF2B5EF4-FFF2-40B4-BE49-F238E27FC236}">
                  <a16:creationId xmlns:a16="http://schemas.microsoft.com/office/drawing/2014/main" id="{508A8213-1E56-A1D2-2AE8-DDF80E75D111}"/>
                </a:ext>
              </a:extLst>
            </p:cNvPr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0">
              <a:extLst>
                <a:ext uri="{FF2B5EF4-FFF2-40B4-BE49-F238E27FC236}">
                  <a16:creationId xmlns:a16="http://schemas.microsoft.com/office/drawing/2014/main" id="{F779A22C-0508-11E7-77F4-4591AE22722D}"/>
                </a:ext>
              </a:extLst>
            </p:cNvPr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0">
              <a:extLst>
                <a:ext uri="{FF2B5EF4-FFF2-40B4-BE49-F238E27FC236}">
                  <a16:creationId xmlns:a16="http://schemas.microsoft.com/office/drawing/2014/main" id="{2088F875-1796-849B-F6A5-0B5ACD1109E3}"/>
                </a:ext>
              </a:extLst>
            </p:cNvPr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0">
              <a:extLst>
                <a:ext uri="{FF2B5EF4-FFF2-40B4-BE49-F238E27FC236}">
                  <a16:creationId xmlns:a16="http://schemas.microsoft.com/office/drawing/2014/main" id="{7711584D-8A08-D103-BDB5-3AB068B63332}"/>
                </a:ext>
              </a:extLst>
            </p:cNvPr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0">
              <a:extLst>
                <a:ext uri="{FF2B5EF4-FFF2-40B4-BE49-F238E27FC236}">
                  <a16:creationId xmlns:a16="http://schemas.microsoft.com/office/drawing/2014/main" id="{9EE85D0C-0A15-DF21-6F1E-E580F98EA74A}"/>
                </a:ext>
              </a:extLst>
            </p:cNvPr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0">
              <a:extLst>
                <a:ext uri="{FF2B5EF4-FFF2-40B4-BE49-F238E27FC236}">
                  <a16:creationId xmlns:a16="http://schemas.microsoft.com/office/drawing/2014/main" id="{CD00CCDE-E74D-508E-654A-BB057EE0C16B}"/>
                </a:ext>
              </a:extLst>
            </p:cNvPr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0">
              <a:extLst>
                <a:ext uri="{FF2B5EF4-FFF2-40B4-BE49-F238E27FC236}">
                  <a16:creationId xmlns:a16="http://schemas.microsoft.com/office/drawing/2014/main" id="{19184233-041C-DFA2-E794-01A82F68DDAB}"/>
                </a:ext>
              </a:extLst>
            </p:cNvPr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0">
              <a:extLst>
                <a:ext uri="{FF2B5EF4-FFF2-40B4-BE49-F238E27FC236}">
                  <a16:creationId xmlns:a16="http://schemas.microsoft.com/office/drawing/2014/main" id="{D117D3E3-63A1-E96D-C22E-4D461DA70499}"/>
                </a:ext>
              </a:extLst>
            </p:cNvPr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0">
              <a:extLst>
                <a:ext uri="{FF2B5EF4-FFF2-40B4-BE49-F238E27FC236}">
                  <a16:creationId xmlns:a16="http://schemas.microsoft.com/office/drawing/2014/main" id="{B22FC3B1-6404-CADD-B733-4705E547260A}"/>
                </a:ext>
              </a:extLst>
            </p:cNvPr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70">
              <a:extLst>
                <a:ext uri="{FF2B5EF4-FFF2-40B4-BE49-F238E27FC236}">
                  <a16:creationId xmlns:a16="http://schemas.microsoft.com/office/drawing/2014/main" id="{5E471445-DB3E-5598-7064-9A77C9F99883}"/>
                </a:ext>
              </a:extLst>
            </p:cNvPr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0">
              <a:extLst>
                <a:ext uri="{FF2B5EF4-FFF2-40B4-BE49-F238E27FC236}">
                  <a16:creationId xmlns:a16="http://schemas.microsoft.com/office/drawing/2014/main" id="{43725138-2C97-D747-0B10-36AE69964415}"/>
                </a:ext>
              </a:extLst>
            </p:cNvPr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0">
              <a:extLst>
                <a:ext uri="{FF2B5EF4-FFF2-40B4-BE49-F238E27FC236}">
                  <a16:creationId xmlns:a16="http://schemas.microsoft.com/office/drawing/2014/main" id="{1CDA7FD7-6C9D-CD13-1DCD-80817C677922}"/>
                </a:ext>
              </a:extLst>
            </p:cNvPr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0">
              <a:extLst>
                <a:ext uri="{FF2B5EF4-FFF2-40B4-BE49-F238E27FC236}">
                  <a16:creationId xmlns:a16="http://schemas.microsoft.com/office/drawing/2014/main" id="{7A644877-AF6E-34A7-1C78-DED24437F2BB}"/>
                </a:ext>
              </a:extLst>
            </p:cNvPr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0">
              <a:extLst>
                <a:ext uri="{FF2B5EF4-FFF2-40B4-BE49-F238E27FC236}">
                  <a16:creationId xmlns:a16="http://schemas.microsoft.com/office/drawing/2014/main" id="{3C3E6306-03D7-0286-4A23-59B9E2B59908}"/>
                </a:ext>
              </a:extLst>
            </p:cNvPr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0">
              <a:extLst>
                <a:ext uri="{FF2B5EF4-FFF2-40B4-BE49-F238E27FC236}">
                  <a16:creationId xmlns:a16="http://schemas.microsoft.com/office/drawing/2014/main" id="{EF89C7EE-8943-BE2D-57D8-53761DB1F553}"/>
                </a:ext>
              </a:extLst>
            </p:cNvPr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0">
              <a:extLst>
                <a:ext uri="{FF2B5EF4-FFF2-40B4-BE49-F238E27FC236}">
                  <a16:creationId xmlns:a16="http://schemas.microsoft.com/office/drawing/2014/main" id="{6DF35C37-1F0F-3CFA-4124-625F6087FDD5}"/>
                </a:ext>
              </a:extLst>
            </p:cNvPr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0">
              <a:extLst>
                <a:ext uri="{FF2B5EF4-FFF2-40B4-BE49-F238E27FC236}">
                  <a16:creationId xmlns:a16="http://schemas.microsoft.com/office/drawing/2014/main" id="{8689517B-2BD0-7C83-AD34-144021DB1419}"/>
                </a:ext>
              </a:extLst>
            </p:cNvPr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0">
              <a:extLst>
                <a:ext uri="{FF2B5EF4-FFF2-40B4-BE49-F238E27FC236}">
                  <a16:creationId xmlns:a16="http://schemas.microsoft.com/office/drawing/2014/main" id="{7227C0F4-025E-CF94-722A-021EEAE30E36}"/>
                </a:ext>
              </a:extLst>
            </p:cNvPr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0">
              <a:extLst>
                <a:ext uri="{FF2B5EF4-FFF2-40B4-BE49-F238E27FC236}">
                  <a16:creationId xmlns:a16="http://schemas.microsoft.com/office/drawing/2014/main" id="{3B7969B9-C35B-B001-5E0E-B9DCCC2CEDDE}"/>
                </a:ext>
              </a:extLst>
            </p:cNvPr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0">
              <a:extLst>
                <a:ext uri="{FF2B5EF4-FFF2-40B4-BE49-F238E27FC236}">
                  <a16:creationId xmlns:a16="http://schemas.microsoft.com/office/drawing/2014/main" id="{BDB45195-ADEE-03AD-3C0D-BE25B3AD3F4A}"/>
                </a:ext>
              </a:extLst>
            </p:cNvPr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0">
              <a:extLst>
                <a:ext uri="{FF2B5EF4-FFF2-40B4-BE49-F238E27FC236}">
                  <a16:creationId xmlns:a16="http://schemas.microsoft.com/office/drawing/2014/main" id="{1CBCD676-1440-502F-21A7-365E9B32F344}"/>
                </a:ext>
              </a:extLst>
            </p:cNvPr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0">
              <a:extLst>
                <a:ext uri="{FF2B5EF4-FFF2-40B4-BE49-F238E27FC236}">
                  <a16:creationId xmlns:a16="http://schemas.microsoft.com/office/drawing/2014/main" id="{D9046727-854E-905B-6C40-901FEA647D62}"/>
                </a:ext>
              </a:extLst>
            </p:cNvPr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34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0">
              <a:extLst>
                <a:ext uri="{FF2B5EF4-FFF2-40B4-BE49-F238E27FC236}">
                  <a16:creationId xmlns:a16="http://schemas.microsoft.com/office/drawing/2014/main" id="{1EB3F89A-AC39-46E0-1D77-A4E3AE9FBAF5}"/>
                </a:ext>
              </a:extLst>
            </p:cNvPr>
            <p:cNvSpPr/>
            <p:nvPr/>
          </p:nvSpPr>
          <p:spPr>
            <a:xfrm>
              <a:off x="606900" y="2495675"/>
              <a:ext cx="1825" cy="2700"/>
            </a:xfrm>
            <a:custGeom>
              <a:avLst/>
              <a:gdLst/>
              <a:ahLst/>
              <a:cxnLst/>
              <a:rect l="l" t="t" r="r" b="b"/>
              <a:pathLst>
                <a:path w="73" h="108" extrusionOk="0">
                  <a:moveTo>
                    <a:pt x="1" y="0"/>
                  </a:moveTo>
                  <a:lnTo>
                    <a:pt x="1" y="108"/>
                  </a:lnTo>
                  <a:cubicBezTo>
                    <a:pt x="60" y="108"/>
                    <a:pt x="72" y="84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0">
              <a:extLst>
                <a:ext uri="{FF2B5EF4-FFF2-40B4-BE49-F238E27FC236}">
                  <a16:creationId xmlns:a16="http://schemas.microsoft.com/office/drawing/2014/main" id="{8625DB63-6069-E6BD-2590-DC6986B7E3FD}"/>
                </a:ext>
              </a:extLst>
            </p:cNvPr>
            <p:cNvSpPr/>
            <p:nvPr/>
          </p:nvSpPr>
          <p:spPr>
            <a:xfrm>
              <a:off x="601250" y="2374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36" y="1"/>
                  </a:moveTo>
                  <a:cubicBezTo>
                    <a:pt x="13" y="1"/>
                    <a:pt x="1" y="36"/>
                    <a:pt x="36" y="36"/>
                  </a:cubicBezTo>
                  <a:cubicBezTo>
                    <a:pt x="40" y="38"/>
                    <a:pt x="43" y="39"/>
                    <a:pt x="46" y="39"/>
                  </a:cubicBezTo>
                  <a:cubicBezTo>
                    <a:pt x="63" y="39"/>
                    <a:pt x="67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0">
              <a:extLst>
                <a:ext uri="{FF2B5EF4-FFF2-40B4-BE49-F238E27FC236}">
                  <a16:creationId xmlns:a16="http://schemas.microsoft.com/office/drawing/2014/main" id="{BCB7710C-5FDC-1B68-6D19-488632527E3D}"/>
                </a:ext>
              </a:extLst>
            </p:cNvPr>
            <p:cNvSpPr/>
            <p:nvPr/>
          </p:nvSpPr>
          <p:spPr>
            <a:xfrm>
              <a:off x="599775" y="221527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36" y="1"/>
                  </a:moveTo>
                  <a:cubicBezTo>
                    <a:pt x="36" y="48"/>
                    <a:pt x="0" y="48"/>
                    <a:pt x="0" y="72"/>
                  </a:cubicBezTo>
                  <a:cubicBezTo>
                    <a:pt x="36" y="72"/>
                    <a:pt x="48" y="108"/>
                    <a:pt x="60" y="108"/>
                  </a:cubicBezTo>
                  <a:cubicBezTo>
                    <a:pt x="60" y="72"/>
                    <a:pt x="95" y="60"/>
                    <a:pt x="95" y="37"/>
                  </a:cubicBezTo>
                  <a:cubicBezTo>
                    <a:pt x="60" y="37"/>
                    <a:pt x="48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0">
              <a:extLst>
                <a:ext uri="{FF2B5EF4-FFF2-40B4-BE49-F238E27FC236}">
                  <a16:creationId xmlns:a16="http://schemas.microsoft.com/office/drawing/2014/main" id="{3BCBF511-C8B3-22F1-8241-EFDEBCD9A933}"/>
                </a:ext>
              </a:extLst>
            </p:cNvPr>
            <p:cNvSpPr/>
            <p:nvPr/>
          </p:nvSpPr>
          <p:spPr>
            <a:xfrm>
              <a:off x="599500" y="2293450"/>
              <a:ext cx="4050" cy="2525"/>
            </a:xfrm>
            <a:custGeom>
              <a:avLst/>
              <a:gdLst/>
              <a:ahLst/>
              <a:cxnLst/>
              <a:rect l="l" t="t" r="r" b="b"/>
              <a:pathLst>
                <a:path w="162" h="101" extrusionOk="0">
                  <a:moveTo>
                    <a:pt x="64" y="1"/>
                  </a:moveTo>
                  <a:cubicBezTo>
                    <a:pt x="45" y="1"/>
                    <a:pt x="1" y="66"/>
                    <a:pt x="11" y="77"/>
                  </a:cubicBezTo>
                  <a:cubicBezTo>
                    <a:pt x="20" y="94"/>
                    <a:pt x="34" y="101"/>
                    <a:pt x="50" y="101"/>
                  </a:cubicBezTo>
                  <a:cubicBezTo>
                    <a:pt x="100" y="101"/>
                    <a:pt x="161" y="32"/>
                    <a:pt x="71" y="5"/>
                  </a:cubicBezTo>
                  <a:cubicBezTo>
                    <a:pt x="69" y="2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0">
              <a:extLst>
                <a:ext uri="{FF2B5EF4-FFF2-40B4-BE49-F238E27FC236}">
                  <a16:creationId xmlns:a16="http://schemas.microsoft.com/office/drawing/2014/main" id="{7F82196B-6C6E-8725-5516-1DB57F23343F}"/>
                </a:ext>
              </a:extLst>
            </p:cNvPr>
            <p:cNvSpPr/>
            <p:nvPr/>
          </p:nvSpPr>
          <p:spPr>
            <a:xfrm>
              <a:off x="577750" y="240310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95" y="1"/>
                  </a:moveTo>
                  <a:cubicBezTo>
                    <a:pt x="48" y="36"/>
                    <a:pt x="24" y="96"/>
                    <a:pt x="0" y="13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0">
              <a:extLst>
                <a:ext uri="{FF2B5EF4-FFF2-40B4-BE49-F238E27FC236}">
                  <a16:creationId xmlns:a16="http://schemas.microsoft.com/office/drawing/2014/main" id="{3E42536E-7F76-CC99-6D7D-2873A06B06C4}"/>
                </a:ext>
              </a:extLst>
            </p:cNvPr>
            <p:cNvSpPr/>
            <p:nvPr/>
          </p:nvSpPr>
          <p:spPr>
            <a:xfrm>
              <a:off x="576400" y="2345000"/>
              <a:ext cx="1325" cy="1175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23" y="1"/>
                  </a:moveTo>
                  <a:cubicBezTo>
                    <a:pt x="21" y="1"/>
                    <a:pt x="20" y="2"/>
                    <a:pt x="18" y="3"/>
                  </a:cubicBezTo>
                  <a:cubicBezTo>
                    <a:pt x="0" y="21"/>
                    <a:pt x="17" y="46"/>
                    <a:pt x="31" y="46"/>
                  </a:cubicBezTo>
                  <a:cubicBezTo>
                    <a:pt x="35" y="46"/>
                    <a:pt x="39" y="44"/>
                    <a:pt x="42" y="39"/>
                  </a:cubicBezTo>
                  <a:cubicBezTo>
                    <a:pt x="53" y="3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0">
              <a:extLst>
                <a:ext uri="{FF2B5EF4-FFF2-40B4-BE49-F238E27FC236}">
                  <a16:creationId xmlns:a16="http://schemas.microsoft.com/office/drawing/2014/main" id="{D8F52EAA-C804-A696-9249-1E38E8812BE1}"/>
                </a:ext>
              </a:extLst>
            </p:cNvPr>
            <p:cNvSpPr/>
            <p:nvPr/>
          </p:nvSpPr>
          <p:spPr>
            <a:xfrm>
              <a:off x="568275" y="237627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30" y="46"/>
                  </a:cubicBezTo>
                  <a:cubicBezTo>
                    <a:pt x="35" y="46"/>
                    <a:pt x="40" y="43"/>
                    <a:pt x="46" y="38"/>
                  </a:cubicBezTo>
                  <a:cubicBezTo>
                    <a:pt x="56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0">
              <a:extLst>
                <a:ext uri="{FF2B5EF4-FFF2-40B4-BE49-F238E27FC236}">
                  <a16:creationId xmlns:a16="http://schemas.microsoft.com/office/drawing/2014/main" id="{03962F6D-C1A3-2C66-B995-C87C935C3F80}"/>
                </a:ext>
              </a:extLst>
            </p:cNvPr>
            <p:cNvSpPr/>
            <p:nvPr/>
          </p:nvSpPr>
          <p:spPr>
            <a:xfrm>
              <a:off x="565525" y="2293575"/>
              <a:ext cx="925" cy="1800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1" y="0"/>
                  </a:moveTo>
                  <a:cubicBezTo>
                    <a:pt x="1" y="24"/>
                    <a:pt x="1" y="72"/>
                    <a:pt x="37" y="72"/>
                  </a:cubicBezTo>
                  <a:cubicBezTo>
                    <a:pt x="13" y="36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0">
              <a:extLst>
                <a:ext uri="{FF2B5EF4-FFF2-40B4-BE49-F238E27FC236}">
                  <a16:creationId xmlns:a16="http://schemas.microsoft.com/office/drawing/2014/main" id="{6DBFAE7F-17E8-CE8E-6BD5-D0442CC9D2CD}"/>
                </a:ext>
              </a:extLst>
            </p:cNvPr>
            <p:cNvSpPr/>
            <p:nvPr/>
          </p:nvSpPr>
          <p:spPr>
            <a:xfrm>
              <a:off x="562550" y="2271825"/>
              <a:ext cx="1825" cy="2725"/>
            </a:xfrm>
            <a:custGeom>
              <a:avLst/>
              <a:gdLst/>
              <a:ahLst/>
              <a:cxnLst/>
              <a:rect l="l" t="t" r="r" b="b"/>
              <a:pathLst>
                <a:path w="73" h="109" extrusionOk="0">
                  <a:moveTo>
                    <a:pt x="1" y="1"/>
                  </a:moveTo>
                  <a:cubicBezTo>
                    <a:pt x="13" y="37"/>
                    <a:pt x="13" y="61"/>
                    <a:pt x="13" y="108"/>
                  </a:cubicBezTo>
                  <a:cubicBezTo>
                    <a:pt x="60" y="108"/>
                    <a:pt x="72" y="96"/>
                    <a:pt x="72" y="37"/>
                  </a:cubicBezTo>
                  <a:cubicBezTo>
                    <a:pt x="60" y="13"/>
                    <a:pt x="6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0">
              <a:extLst>
                <a:ext uri="{FF2B5EF4-FFF2-40B4-BE49-F238E27FC236}">
                  <a16:creationId xmlns:a16="http://schemas.microsoft.com/office/drawing/2014/main" id="{17AD2AEC-7E8F-A27A-5751-5BCD0C78D9C0}"/>
                </a:ext>
              </a:extLst>
            </p:cNvPr>
            <p:cNvSpPr/>
            <p:nvPr/>
          </p:nvSpPr>
          <p:spPr>
            <a:xfrm>
              <a:off x="564050" y="24051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12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0">
              <a:extLst>
                <a:ext uri="{FF2B5EF4-FFF2-40B4-BE49-F238E27FC236}">
                  <a16:creationId xmlns:a16="http://schemas.microsoft.com/office/drawing/2014/main" id="{230C7424-C810-D8CB-415A-6B588BF93415}"/>
                </a:ext>
              </a:extLst>
            </p:cNvPr>
            <p:cNvSpPr/>
            <p:nvPr/>
          </p:nvSpPr>
          <p:spPr>
            <a:xfrm>
              <a:off x="559650" y="2357400"/>
              <a:ext cx="1375" cy="975"/>
            </a:xfrm>
            <a:custGeom>
              <a:avLst/>
              <a:gdLst/>
              <a:ahLst/>
              <a:cxnLst/>
              <a:rect l="l" t="t" r="r" b="b"/>
              <a:pathLst>
                <a:path w="55" h="39" extrusionOk="0">
                  <a:moveTo>
                    <a:pt x="24" y="0"/>
                  </a:moveTo>
                  <a:cubicBezTo>
                    <a:pt x="19" y="0"/>
                    <a:pt x="14" y="2"/>
                    <a:pt x="10" y="7"/>
                  </a:cubicBezTo>
                  <a:cubicBezTo>
                    <a:pt x="1" y="16"/>
                    <a:pt x="19" y="39"/>
                    <a:pt x="34" y="39"/>
                  </a:cubicBezTo>
                  <a:cubicBezTo>
                    <a:pt x="38" y="39"/>
                    <a:pt x="43" y="37"/>
                    <a:pt x="45" y="31"/>
                  </a:cubicBezTo>
                  <a:cubicBezTo>
                    <a:pt x="55" y="31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70">
              <a:extLst>
                <a:ext uri="{FF2B5EF4-FFF2-40B4-BE49-F238E27FC236}">
                  <a16:creationId xmlns:a16="http://schemas.microsoft.com/office/drawing/2014/main" id="{A643FBBF-A3B9-0B2B-BD9B-6464A3EC2806}"/>
                </a:ext>
              </a:extLst>
            </p:cNvPr>
            <p:cNvSpPr/>
            <p:nvPr/>
          </p:nvSpPr>
          <p:spPr>
            <a:xfrm>
              <a:off x="553925" y="235995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24" y="0"/>
                  </a:moveTo>
                  <a:cubicBezTo>
                    <a:pt x="1" y="60"/>
                    <a:pt x="48" y="72"/>
                    <a:pt x="48" y="131"/>
                  </a:cubicBezTo>
                  <a:cubicBezTo>
                    <a:pt x="62" y="135"/>
                    <a:pt x="75" y="136"/>
                    <a:pt x="85" y="136"/>
                  </a:cubicBezTo>
                  <a:cubicBezTo>
                    <a:pt x="146" y="136"/>
                    <a:pt x="154" y="81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70">
              <a:extLst>
                <a:ext uri="{FF2B5EF4-FFF2-40B4-BE49-F238E27FC236}">
                  <a16:creationId xmlns:a16="http://schemas.microsoft.com/office/drawing/2014/main" id="{43700914-E87A-DF13-007C-6306CD0735C8}"/>
                </a:ext>
              </a:extLst>
            </p:cNvPr>
            <p:cNvSpPr/>
            <p:nvPr/>
          </p:nvSpPr>
          <p:spPr>
            <a:xfrm>
              <a:off x="553625" y="2387625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3" y="1"/>
                    <a:pt x="1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0">
              <a:extLst>
                <a:ext uri="{FF2B5EF4-FFF2-40B4-BE49-F238E27FC236}">
                  <a16:creationId xmlns:a16="http://schemas.microsoft.com/office/drawing/2014/main" id="{DED80E0E-CD1F-83BE-A615-A3DB4D19FDA5}"/>
                </a:ext>
              </a:extLst>
            </p:cNvPr>
            <p:cNvSpPr/>
            <p:nvPr/>
          </p:nvSpPr>
          <p:spPr>
            <a:xfrm>
              <a:off x="553025" y="2438825"/>
              <a:ext cx="625" cy="2100"/>
            </a:xfrm>
            <a:custGeom>
              <a:avLst/>
              <a:gdLst/>
              <a:ahLst/>
              <a:cxnLst/>
              <a:rect l="l" t="t" r="r" b="b"/>
              <a:pathLst>
                <a:path w="25" h="84" extrusionOk="0">
                  <a:moveTo>
                    <a:pt x="1" y="0"/>
                  </a:moveTo>
                  <a:cubicBezTo>
                    <a:pt x="1" y="36"/>
                    <a:pt x="1" y="84"/>
                    <a:pt x="25" y="84"/>
                  </a:cubicBezTo>
                  <a:cubicBezTo>
                    <a:pt x="13" y="36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0">
              <a:extLst>
                <a:ext uri="{FF2B5EF4-FFF2-40B4-BE49-F238E27FC236}">
                  <a16:creationId xmlns:a16="http://schemas.microsoft.com/office/drawing/2014/main" id="{352E1930-E54E-7F66-2A5F-76A5DD35DDF2}"/>
                </a:ext>
              </a:extLst>
            </p:cNvPr>
            <p:cNvSpPr/>
            <p:nvPr/>
          </p:nvSpPr>
          <p:spPr>
            <a:xfrm>
              <a:off x="551625" y="2339050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17" y="1"/>
                  </a:moveTo>
                  <a:cubicBezTo>
                    <a:pt x="14" y="1"/>
                    <a:pt x="12" y="1"/>
                    <a:pt x="9" y="3"/>
                  </a:cubicBezTo>
                  <a:cubicBezTo>
                    <a:pt x="0" y="21"/>
                    <a:pt x="12" y="46"/>
                    <a:pt x="23" y="46"/>
                  </a:cubicBezTo>
                  <a:cubicBezTo>
                    <a:pt x="27" y="46"/>
                    <a:pt x="30" y="44"/>
                    <a:pt x="33" y="39"/>
                  </a:cubicBezTo>
                  <a:cubicBezTo>
                    <a:pt x="54" y="39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0">
              <a:extLst>
                <a:ext uri="{FF2B5EF4-FFF2-40B4-BE49-F238E27FC236}">
                  <a16:creationId xmlns:a16="http://schemas.microsoft.com/office/drawing/2014/main" id="{6698DD25-53BA-BC1C-6E24-80D62235792A}"/>
                </a:ext>
              </a:extLst>
            </p:cNvPr>
            <p:cNvSpPr/>
            <p:nvPr/>
          </p:nvSpPr>
          <p:spPr>
            <a:xfrm>
              <a:off x="545600" y="2339025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98" y="1"/>
                  </a:moveTo>
                  <a:cubicBezTo>
                    <a:pt x="45" y="1"/>
                    <a:pt x="10" y="27"/>
                    <a:pt x="0" y="87"/>
                  </a:cubicBezTo>
                  <a:cubicBezTo>
                    <a:pt x="13" y="108"/>
                    <a:pt x="34" y="118"/>
                    <a:pt x="55" y="118"/>
                  </a:cubicBezTo>
                  <a:cubicBezTo>
                    <a:pt x="96" y="118"/>
                    <a:pt x="139" y="81"/>
                    <a:pt x="131" y="4"/>
                  </a:cubicBezTo>
                  <a:cubicBezTo>
                    <a:pt x="120" y="2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0">
              <a:extLst>
                <a:ext uri="{FF2B5EF4-FFF2-40B4-BE49-F238E27FC236}">
                  <a16:creationId xmlns:a16="http://schemas.microsoft.com/office/drawing/2014/main" id="{675E29F4-FF34-E63A-0DF2-FE856C033FCA}"/>
                </a:ext>
              </a:extLst>
            </p:cNvPr>
            <p:cNvSpPr/>
            <p:nvPr/>
          </p:nvSpPr>
          <p:spPr>
            <a:xfrm>
              <a:off x="542625" y="2283625"/>
              <a:ext cx="4775" cy="3700"/>
            </a:xfrm>
            <a:custGeom>
              <a:avLst/>
              <a:gdLst/>
              <a:ahLst/>
              <a:cxnLst/>
              <a:rect l="l" t="t" r="r" b="b"/>
              <a:pathLst>
                <a:path w="191" h="148" extrusionOk="0">
                  <a:moveTo>
                    <a:pt x="75" y="1"/>
                  </a:moveTo>
                  <a:cubicBezTo>
                    <a:pt x="59" y="1"/>
                    <a:pt x="42" y="2"/>
                    <a:pt x="24" y="5"/>
                  </a:cubicBezTo>
                  <a:cubicBezTo>
                    <a:pt x="24" y="53"/>
                    <a:pt x="12" y="77"/>
                    <a:pt x="0" y="112"/>
                  </a:cubicBezTo>
                  <a:cubicBezTo>
                    <a:pt x="14" y="135"/>
                    <a:pt x="45" y="147"/>
                    <a:pt x="77" y="147"/>
                  </a:cubicBezTo>
                  <a:cubicBezTo>
                    <a:pt x="131" y="147"/>
                    <a:pt x="191" y="115"/>
                    <a:pt x="191" y="41"/>
                  </a:cubicBezTo>
                  <a:cubicBezTo>
                    <a:pt x="164" y="14"/>
                    <a:pt x="124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0">
              <a:extLst>
                <a:ext uri="{FF2B5EF4-FFF2-40B4-BE49-F238E27FC236}">
                  <a16:creationId xmlns:a16="http://schemas.microsoft.com/office/drawing/2014/main" id="{61732192-9508-9D9F-276B-5EC4550F594B}"/>
                </a:ext>
              </a:extLst>
            </p:cNvPr>
            <p:cNvSpPr/>
            <p:nvPr/>
          </p:nvSpPr>
          <p:spPr>
            <a:xfrm>
              <a:off x="537325" y="2266450"/>
              <a:ext cx="1375" cy="1275"/>
            </a:xfrm>
            <a:custGeom>
              <a:avLst/>
              <a:gdLst/>
              <a:ahLst/>
              <a:cxnLst/>
              <a:rect l="l" t="t" r="r" b="b"/>
              <a:pathLst>
                <a:path w="55" h="51" extrusionOk="0">
                  <a:moveTo>
                    <a:pt x="23" y="1"/>
                  </a:moveTo>
                  <a:cubicBezTo>
                    <a:pt x="18" y="1"/>
                    <a:pt x="13" y="4"/>
                    <a:pt x="10" y="14"/>
                  </a:cubicBezTo>
                  <a:cubicBezTo>
                    <a:pt x="1" y="22"/>
                    <a:pt x="12" y="50"/>
                    <a:pt x="27" y="50"/>
                  </a:cubicBezTo>
                  <a:cubicBezTo>
                    <a:pt x="33" y="50"/>
                    <a:pt x="39" y="47"/>
                    <a:pt x="45" y="37"/>
                  </a:cubicBezTo>
                  <a:cubicBezTo>
                    <a:pt x="54" y="29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0">
              <a:extLst>
                <a:ext uri="{FF2B5EF4-FFF2-40B4-BE49-F238E27FC236}">
                  <a16:creationId xmlns:a16="http://schemas.microsoft.com/office/drawing/2014/main" id="{38192EBD-148D-157A-D26D-07D29C287EDD}"/>
                </a:ext>
              </a:extLst>
            </p:cNvPr>
            <p:cNvSpPr/>
            <p:nvPr/>
          </p:nvSpPr>
          <p:spPr>
            <a:xfrm>
              <a:off x="532200" y="2312325"/>
              <a:ext cx="1500" cy="2100"/>
            </a:xfrm>
            <a:custGeom>
              <a:avLst/>
              <a:gdLst/>
              <a:ahLst/>
              <a:cxnLst/>
              <a:rect l="l" t="t" r="r" b="b"/>
              <a:pathLst>
                <a:path w="60" h="84" extrusionOk="0">
                  <a:moveTo>
                    <a:pt x="0" y="0"/>
                  </a:moveTo>
                  <a:lnTo>
                    <a:pt x="0" y="84"/>
                  </a:lnTo>
                  <a:lnTo>
                    <a:pt x="60" y="8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0">
              <a:extLst>
                <a:ext uri="{FF2B5EF4-FFF2-40B4-BE49-F238E27FC236}">
                  <a16:creationId xmlns:a16="http://schemas.microsoft.com/office/drawing/2014/main" id="{2055D4BE-A033-0BEC-E69F-FB6779443437}"/>
                </a:ext>
              </a:extLst>
            </p:cNvPr>
            <p:cNvSpPr/>
            <p:nvPr/>
          </p:nvSpPr>
          <p:spPr>
            <a:xfrm>
              <a:off x="528025" y="2319425"/>
              <a:ext cx="4200" cy="2475"/>
            </a:xfrm>
            <a:custGeom>
              <a:avLst/>
              <a:gdLst/>
              <a:ahLst/>
              <a:cxnLst/>
              <a:rect l="l" t="t" r="r" b="b"/>
              <a:pathLst>
                <a:path w="168" h="99" extrusionOk="0">
                  <a:moveTo>
                    <a:pt x="71" y="0"/>
                  </a:moveTo>
                  <a:cubicBezTo>
                    <a:pt x="33" y="0"/>
                    <a:pt x="1" y="18"/>
                    <a:pt x="1" y="62"/>
                  </a:cubicBezTo>
                  <a:cubicBezTo>
                    <a:pt x="23" y="84"/>
                    <a:pt x="57" y="99"/>
                    <a:pt x="88" y="99"/>
                  </a:cubicBezTo>
                  <a:cubicBezTo>
                    <a:pt x="123" y="99"/>
                    <a:pt x="155" y="81"/>
                    <a:pt x="167" y="38"/>
                  </a:cubicBezTo>
                  <a:cubicBezTo>
                    <a:pt x="145" y="15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0">
              <a:extLst>
                <a:ext uri="{FF2B5EF4-FFF2-40B4-BE49-F238E27FC236}">
                  <a16:creationId xmlns:a16="http://schemas.microsoft.com/office/drawing/2014/main" id="{CC422458-C99F-C78A-F472-D69C32FE151B}"/>
                </a:ext>
              </a:extLst>
            </p:cNvPr>
            <p:cNvSpPr/>
            <p:nvPr/>
          </p:nvSpPr>
          <p:spPr>
            <a:xfrm>
              <a:off x="526700" y="2479600"/>
              <a:ext cx="2550" cy="3550"/>
            </a:xfrm>
            <a:custGeom>
              <a:avLst/>
              <a:gdLst/>
              <a:ahLst/>
              <a:cxnLst/>
              <a:rect l="l" t="t" r="r" b="b"/>
              <a:pathLst>
                <a:path w="102" h="142" extrusionOk="0">
                  <a:moveTo>
                    <a:pt x="18" y="1"/>
                  </a:moveTo>
                  <a:cubicBezTo>
                    <a:pt x="18" y="41"/>
                    <a:pt x="1" y="142"/>
                    <a:pt x="47" y="142"/>
                  </a:cubicBezTo>
                  <a:cubicBezTo>
                    <a:pt x="55" y="142"/>
                    <a:pt x="65" y="139"/>
                    <a:pt x="78" y="132"/>
                  </a:cubicBezTo>
                  <a:cubicBezTo>
                    <a:pt x="101" y="48"/>
                    <a:pt x="78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0">
              <a:extLst>
                <a:ext uri="{FF2B5EF4-FFF2-40B4-BE49-F238E27FC236}">
                  <a16:creationId xmlns:a16="http://schemas.microsoft.com/office/drawing/2014/main" id="{2537D0A9-657D-D680-8346-AD398533BCFD}"/>
                </a:ext>
              </a:extLst>
            </p:cNvPr>
            <p:cNvSpPr/>
            <p:nvPr/>
          </p:nvSpPr>
          <p:spPr>
            <a:xfrm>
              <a:off x="520650" y="239977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5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6" y="38"/>
                  </a:cubicBezTo>
                  <a:cubicBezTo>
                    <a:pt x="56" y="38"/>
                    <a:pt x="29" y="1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0">
              <a:extLst>
                <a:ext uri="{FF2B5EF4-FFF2-40B4-BE49-F238E27FC236}">
                  <a16:creationId xmlns:a16="http://schemas.microsoft.com/office/drawing/2014/main" id="{6379A988-1B90-106A-857F-BEF0D14D8755}"/>
                </a:ext>
              </a:extLst>
            </p:cNvPr>
            <p:cNvSpPr/>
            <p:nvPr/>
          </p:nvSpPr>
          <p:spPr>
            <a:xfrm>
              <a:off x="515700" y="22804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61" y="1"/>
                  </a:moveTo>
                  <a:cubicBezTo>
                    <a:pt x="30" y="1"/>
                    <a:pt x="0" y="27"/>
                    <a:pt x="41" y="27"/>
                  </a:cubicBezTo>
                  <a:cubicBezTo>
                    <a:pt x="77" y="27"/>
                    <a:pt x="137" y="3"/>
                    <a:pt x="77" y="3"/>
                  </a:cubicBezTo>
                  <a:cubicBezTo>
                    <a:pt x="72" y="2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0">
              <a:extLst>
                <a:ext uri="{FF2B5EF4-FFF2-40B4-BE49-F238E27FC236}">
                  <a16:creationId xmlns:a16="http://schemas.microsoft.com/office/drawing/2014/main" id="{FA102FB0-5464-35AB-35F2-DF13D4714F5C}"/>
                </a:ext>
              </a:extLst>
            </p:cNvPr>
            <p:cNvSpPr/>
            <p:nvPr/>
          </p:nvSpPr>
          <p:spPr>
            <a:xfrm>
              <a:off x="512250" y="2495675"/>
              <a:ext cx="1225" cy="925"/>
            </a:xfrm>
            <a:custGeom>
              <a:avLst/>
              <a:gdLst/>
              <a:ahLst/>
              <a:cxnLst/>
              <a:rect l="l" t="t" r="r" b="b"/>
              <a:pathLst>
                <a:path w="49" h="37" extrusionOk="0">
                  <a:moveTo>
                    <a:pt x="24" y="0"/>
                  </a:moveTo>
                  <a:cubicBezTo>
                    <a:pt x="24" y="0"/>
                    <a:pt x="1" y="24"/>
                    <a:pt x="1" y="36"/>
                  </a:cubicBezTo>
                  <a:cubicBezTo>
                    <a:pt x="24" y="36"/>
                    <a:pt x="36" y="24"/>
                    <a:pt x="48" y="24"/>
                  </a:cubicBezTo>
                  <a:cubicBezTo>
                    <a:pt x="36" y="24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0">
              <a:extLst>
                <a:ext uri="{FF2B5EF4-FFF2-40B4-BE49-F238E27FC236}">
                  <a16:creationId xmlns:a16="http://schemas.microsoft.com/office/drawing/2014/main" id="{4710FEA7-30AE-042D-23E8-CFA09FD0BFB3}"/>
                </a:ext>
              </a:extLst>
            </p:cNvPr>
            <p:cNvSpPr/>
            <p:nvPr/>
          </p:nvSpPr>
          <p:spPr>
            <a:xfrm>
              <a:off x="511350" y="2492100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1" y="1"/>
                  </a:moveTo>
                  <a:lnTo>
                    <a:pt x="1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0">
              <a:extLst>
                <a:ext uri="{FF2B5EF4-FFF2-40B4-BE49-F238E27FC236}">
                  <a16:creationId xmlns:a16="http://schemas.microsoft.com/office/drawing/2014/main" id="{CFD82DF3-C62D-27B9-487D-A3FC74A870D1}"/>
                </a:ext>
              </a:extLst>
            </p:cNvPr>
            <p:cNvSpPr/>
            <p:nvPr/>
          </p:nvSpPr>
          <p:spPr>
            <a:xfrm>
              <a:off x="506175" y="2279850"/>
              <a:ext cx="1650" cy="1575"/>
            </a:xfrm>
            <a:custGeom>
              <a:avLst/>
              <a:gdLst/>
              <a:ahLst/>
              <a:cxnLst/>
              <a:rect l="l" t="t" r="r" b="b"/>
              <a:pathLst>
                <a:path w="66" h="63" extrusionOk="0">
                  <a:moveTo>
                    <a:pt x="8" y="0"/>
                  </a:moveTo>
                  <a:cubicBezTo>
                    <a:pt x="0" y="0"/>
                    <a:pt x="55" y="62"/>
                    <a:pt x="62" y="62"/>
                  </a:cubicBezTo>
                  <a:cubicBezTo>
                    <a:pt x="65" y="62"/>
                    <a:pt x="60" y="53"/>
                    <a:pt x="41" y="25"/>
                  </a:cubicBezTo>
                  <a:cubicBezTo>
                    <a:pt x="21" y="7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0">
              <a:extLst>
                <a:ext uri="{FF2B5EF4-FFF2-40B4-BE49-F238E27FC236}">
                  <a16:creationId xmlns:a16="http://schemas.microsoft.com/office/drawing/2014/main" id="{9580A4B7-107D-F88F-1703-1C79EC7763EF}"/>
                </a:ext>
              </a:extLst>
            </p:cNvPr>
            <p:cNvSpPr/>
            <p:nvPr/>
          </p:nvSpPr>
          <p:spPr>
            <a:xfrm>
              <a:off x="502725" y="2412975"/>
              <a:ext cx="5150" cy="3600"/>
            </a:xfrm>
            <a:custGeom>
              <a:avLst/>
              <a:gdLst/>
              <a:ahLst/>
              <a:cxnLst/>
              <a:rect l="l" t="t" r="r" b="b"/>
              <a:pathLst>
                <a:path w="206" h="144" extrusionOk="0">
                  <a:moveTo>
                    <a:pt x="141" y="0"/>
                  </a:moveTo>
                  <a:cubicBezTo>
                    <a:pt x="90" y="0"/>
                    <a:pt x="36" y="53"/>
                    <a:pt x="1" y="106"/>
                  </a:cubicBezTo>
                  <a:cubicBezTo>
                    <a:pt x="15" y="129"/>
                    <a:pt x="51" y="143"/>
                    <a:pt x="88" y="143"/>
                  </a:cubicBezTo>
                  <a:cubicBezTo>
                    <a:pt x="145" y="143"/>
                    <a:pt x="206" y="109"/>
                    <a:pt x="191" y="22"/>
                  </a:cubicBezTo>
                  <a:cubicBezTo>
                    <a:pt x="176" y="7"/>
                    <a:pt x="158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0">
              <a:extLst>
                <a:ext uri="{FF2B5EF4-FFF2-40B4-BE49-F238E27FC236}">
                  <a16:creationId xmlns:a16="http://schemas.microsoft.com/office/drawing/2014/main" id="{ADD28736-A17E-6357-C2A3-822795E46FEA}"/>
                </a:ext>
              </a:extLst>
            </p:cNvPr>
            <p:cNvSpPr/>
            <p:nvPr/>
          </p:nvSpPr>
          <p:spPr>
            <a:xfrm>
              <a:off x="504600" y="2493225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19" y="1"/>
                  </a:moveTo>
                  <a:cubicBezTo>
                    <a:pt x="16" y="1"/>
                    <a:pt x="12" y="2"/>
                    <a:pt x="9" y="3"/>
                  </a:cubicBezTo>
                  <a:cubicBezTo>
                    <a:pt x="0" y="12"/>
                    <a:pt x="17" y="40"/>
                    <a:pt x="32" y="40"/>
                  </a:cubicBezTo>
                  <a:cubicBezTo>
                    <a:pt x="37" y="40"/>
                    <a:pt x="42" y="36"/>
                    <a:pt x="45" y="27"/>
                  </a:cubicBezTo>
                  <a:cubicBezTo>
                    <a:pt x="55" y="27"/>
                    <a:pt x="3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0">
              <a:extLst>
                <a:ext uri="{FF2B5EF4-FFF2-40B4-BE49-F238E27FC236}">
                  <a16:creationId xmlns:a16="http://schemas.microsoft.com/office/drawing/2014/main" id="{AF20A2E8-416E-7AFC-B8BE-8997233B07D4}"/>
                </a:ext>
              </a:extLst>
            </p:cNvPr>
            <p:cNvSpPr/>
            <p:nvPr/>
          </p:nvSpPr>
          <p:spPr>
            <a:xfrm>
              <a:off x="480150" y="2437000"/>
              <a:ext cx="875" cy="1025"/>
            </a:xfrm>
            <a:custGeom>
              <a:avLst/>
              <a:gdLst/>
              <a:ahLst/>
              <a:cxnLst/>
              <a:rect l="l" t="t" r="r" b="b"/>
              <a:pathLst>
                <a:path w="35" h="41" extrusionOk="0"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0" y="12"/>
                    <a:pt x="17" y="40"/>
                    <a:pt x="29" y="40"/>
                  </a:cubicBezTo>
                  <a:cubicBezTo>
                    <a:pt x="31" y="40"/>
                    <a:pt x="33" y="39"/>
                    <a:pt x="35" y="38"/>
                  </a:cubicBezTo>
                  <a:cubicBezTo>
                    <a:pt x="35" y="38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0">
              <a:extLst>
                <a:ext uri="{FF2B5EF4-FFF2-40B4-BE49-F238E27FC236}">
                  <a16:creationId xmlns:a16="http://schemas.microsoft.com/office/drawing/2014/main" id="{98B66BFA-DFDF-1411-49DF-A2E113C97325}"/>
                </a:ext>
              </a:extLst>
            </p:cNvPr>
            <p:cNvSpPr/>
            <p:nvPr/>
          </p:nvSpPr>
          <p:spPr>
            <a:xfrm>
              <a:off x="461050" y="2434350"/>
              <a:ext cx="1825" cy="925"/>
            </a:xfrm>
            <a:custGeom>
              <a:avLst/>
              <a:gdLst/>
              <a:ahLst/>
              <a:cxnLst/>
              <a:rect l="l" t="t" r="r" b="b"/>
              <a:pathLst>
                <a:path w="73" h="37" extrusionOk="0">
                  <a:moveTo>
                    <a:pt x="25" y="1"/>
                  </a:moveTo>
                  <a:cubicBezTo>
                    <a:pt x="13" y="1"/>
                    <a:pt x="1" y="37"/>
                    <a:pt x="25" y="37"/>
                  </a:cubicBezTo>
                  <a:cubicBezTo>
                    <a:pt x="60" y="37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0">
              <a:extLst>
                <a:ext uri="{FF2B5EF4-FFF2-40B4-BE49-F238E27FC236}">
                  <a16:creationId xmlns:a16="http://schemas.microsoft.com/office/drawing/2014/main" id="{C778146B-EFA3-7443-D6EA-468F11881874}"/>
                </a:ext>
              </a:extLst>
            </p:cNvPr>
            <p:cNvSpPr/>
            <p:nvPr/>
          </p:nvSpPr>
          <p:spPr>
            <a:xfrm>
              <a:off x="458075" y="2484075"/>
              <a:ext cx="3200" cy="2100"/>
            </a:xfrm>
            <a:custGeom>
              <a:avLst/>
              <a:gdLst/>
              <a:ahLst/>
              <a:cxnLst/>
              <a:rect l="l" t="t" r="r" b="b"/>
              <a:pathLst>
                <a:path w="128" h="8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61" y="84"/>
                    <a:pt x="97" y="84"/>
                  </a:cubicBezTo>
                  <a:cubicBezTo>
                    <a:pt x="115" y="84"/>
                    <a:pt x="128" y="68"/>
                    <a:pt x="120" y="24"/>
                  </a:cubicBezTo>
                  <a:lnTo>
                    <a:pt x="84" y="2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0">
              <a:extLst>
                <a:ext uri="{FF2B5EF4-FFF2-40B4-BE49-F238E27FC236}">
                  <a16:creationId xmlns:a16="http://schemas.microsoft.com/office/drawing/2014/main" id="{80C20BAE-FE1D-E3F6-47B9-0A2203483ED7}"/>
                </a:ext>
              </a:extLst>
            </p:cNvPr>
            <p:cNvSpPr/>
            <p:nvPr/>
          </p:nvSpPr>
          <p:spPr>
            <a:xfrm>
              <a:off x="608175" y="2410200"/>
              <a:ext cx="1275" cy="1000"/>
            </a:xfrm>
            <a:custGeom>
              <a:avLst/>
              <a:gdLst/>
              <a:ahLst/>
              <a:cxnLst/>
              <a:rect l="l" t="t" r="r" b="b"/>
              <a:pathLst>
                <a:path w="51" h="40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1" y="11"/>
                    <a:pt x="11" y="39"/>
                    <a:pt x="22" y="39"/>
                  </a:cubicBezTo>
                  <a:cubicBezTo>
                    <a:pt x="26" y="39"/>
                    <a:pt x="30" y="36"/>
                    <a:pt x="33" y="26"/>
                  </a:cubicBezTo>
                  <a:cubicBezTo>
                    <a:pt x="36" y="28"/>
                    <a:pt x="38" y="28"/>
                    <a:pt x="39" y="28"/>
                  </a:cubicBezTo>
                  <a:cubicBezTo>
                    <a:pt x="50" y="28"/>
                    <a:pt x="35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0">
              <a:extLst>
                <a:ext uri="{FF2B5EF4-FFF2-40B4-BE49-F238E27FC236}">
                  <a16:creationId xmlns:a16="http://schemas.microsoft.com/office/drawing/2014/main" id="{BA1E8636-DD36-23FA-7884-1F5CABD4B0B0}"/>
                </a:ext>
              </a:extLst>
            </p:cNvPr>
            <p:cNvSpPr/>
            <p:nvPr/>
          </p:nvSpPr>
          <p:spPr>
            <a:xfrm>
              <a:off x="612575" y="22876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24" y="0"/>
                  </a:moveTo>
                  <a:cubicBezTo>
                    <a:pt x="12" y="0"/>
                    <a:pt x="0" y="24"/>
                    <a:pt x="24" y="24"/>
                  </a:cubicBezTo>
                  <a:cubicBezTo>
                    <a:pt x="36" y="24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0">
              <a:extLst>
                <a:ext uri="{FF2B5EF4-FFF2-40B4-BE49-F238E27FC236}">
                  <a16:creationId xmlns:a16="http://schemas.microsoft.com/office/drawing/2014/main" id="{8A8E95B5-9DA6-5276-6EA0-2433E741D842}"/>
                </a:ext>
              </a:extLst>
            </p:cNvPr>
            <p:cNvSpPr/>
            <p:nvPr/>
          </p:nvSpPr>
          <p:spPr>
            <a:xfrm>
              <a:off x="613150" y="2444775"/>
              <a:ext cx="2425" cy="2700"/>
            </a:xfrm>
            <a:custGeom>
              <a:avLst/>
              <a:gdLst/>
              <a:ahLst/>
              <a:cxnLst/>
              <a:rect l="l" t="t" r="r" b="b"/>
              <a:pathLst>
                <a:path w="97" h="108" extrusionOk="0">
                  <a:moveTo>
                    <a:pt x="37" y="1"/>
                  </a:moveTo>
                  <a:cubicBezTo>
                    <a:pt x="37" y="48"/>
                    <a:pt x="13" y="48"/>
                    <a:pt x="1" y="84"/>
                  </a:cubicBezTo>
                  <a:cubicBezTo>
                    <a:pt x="37" y="84"/>
                    <a:pt x="49" y="108"/>
                    <a:pt x="60" y="108"/>
                  </a:cubicBezTo>
                  <a:cubicBezTo>
                    <a:pt x="60" y="84"/>
                    <a:pt x="96" y="60"/>
                    <a:pt x="96" y="36"/>
                  </a:cubicBezTo>
                  <a:cubicBezTo>
                    <a:pt x="60" y="36"/>
                    <a:pt x="49" y="1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0">
              <a:extLst>
                <a:ext uri="{FF2B5EF4-FFF2-40B4-BE49-F238E27FC236}">
                  <a16:creationId xmlns:a16="http://schemas.microsoft.com/office/drawing/2014/main" id="{A833FF10-7449-BE04-0575-83225DBA0436}"/>
                </a:ext>
              </a:extLst>
            </p:cNvPr>
            <p:cNvSpPr/>
            <p:nvPr/>
          </p:nvSpPr>
          <p:spPr>
            <a:xfrm>
              <a:off x="612100" y="2367075"/>
              <a:ext cx="3750" cy="2750"/>
            </a:xfrm>
            <a:custGeom>
              <a:avLst/>
              <a:gdLst/>
              <a:ahLst/>
              <a:cxnLst/>
              <a:rect l="l" t="t" r="r" b="b"/>
              <a:pathLst>
                <a:path w="150" h="110" extrusionOk="0">
                  <a:moveTo>
                    <a:pt x="100" y="1"/>
                  </a:moveTo>
                  <a:cubicBezTo>
                    <a:pt x="55" y="1"/>
                    <a:pt x="1" y="73"/>
                    <a:pt x="79" y="108"/>
                  </a:cubicBezTo>
                  <a:cubicBezTo>
                    <a:pt x="80" y="109"/>
                    <a:pt x="81" y="109"/>
                    <a:pt x="82" y="109"/>
                  </a:cubicBezTo>
                  <a:cubicBezTo>
                    <a:pt x="99" y="109"/>
                    <a:pt x="149" y="48"/>
                    <a:pt x="138" y="37"/>
                  </a:cubicBezTo>
                  <a:cubicBezTo>
                    <a:pt x="132" y="11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0">
              <a:extLst>
                <a:ext uri="{FF2B5EF4-FFF2-40B4-BE49-F238E27FC236}">
                  <a16:creationId xmlns:a16="http://schemas.microsoft.com/office/drawing/2014/main" id="{A14EB58B-02F9-5ECD-99CC-50276A06F45B}"/>
                </a:ext>
              </a:extLst>
            </p:cNvPr>
            <p:cNvSpPr/>
            <p:nvPr/>
          </p:nvSpPr>
          <p:spPr>
            <a:xfrm>
              <a:off x="619400" y="2414425"/>
              <a:ext cx="2425" cy="1800"/>
            </a:xfrm>
            <a:custGeom>
              <a:avLst/>
              <a:gdLst/>
              <a:ahLst/>
              <a:cxnLst/>
              <a:rect l="l" t="t" r="r" b="b"/>
              <a:pathLst>
                <a:path w="97" h="72" extrusionOk="0">
                  <a:moveTo>
                    <a:pt x="49" y="0"/>
                  </a:moveTo>
                  <a:cubicBezTo>
                    <a:pt x="1" y="12"/>
                    <a:pt x="1" y="72"/>
                    <a:pt x="49" y="72"/>
                  </a:cubicBezTo>
                  <a:cubicBezTo>
                    <a:pt x="96" y="72"/>
                    <a:pt x="60" y="24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0">
              <a:extLst>
                <a:ext uri="{FF2B5EF4-FFF2-40B4-BE49-F238E27FC236}">
                  <a16:creationId xmlns:a16="http://schemas.microsoft.com/office/drawing/2014/main" id="{4685363A-EA36-A8CB-2CE4-650AA7E3A7DD}"/>
                </a:ext>
              </a:extLst>
            </p:cNvPr>
            <p:cNvSpPr/>
            <p:nvPr/>
          </p:nvSpPr>
          <p:spPr>
            <a:xfrm>
              <a:off x="621950" y="2491375"/>
              <a:ext cx="4100" cy="2025"/>
            </a:xfrm>
            <a:custGeom>
              <a:avLst/>
              <a:gdLst/>
              <a:ahLst/>
              <a:cxnLst/>
              <a:rect l="l" t="t" r="r" b="b"/>
              <a:pathLst>
                <a:path w="164" h="81" extrusionOk="0">
                  <a:moveTo>
                    <a:pt x="71" y="1"/>
                  </a:moveTo>
                  <a:cubicBezTo>
                    <a:pt x="35" y="1"/>
                    <a:pt x="1" y="15"/>
                    <a:pt x="6" y="41"/>
                  </a:cubicBezTo>
                  <a:cubicBezTo>
                    <a:pt x="45" y="61"/>
                    <a:pt x="60" y="80"/>
                    <a:pt x="103" y="80"/>
                  </a:cubicBezTo>
                  <a:cubicBezTo>
                    <a:pt x="113" y="80"/>
                    <a:pt x="124" y="79"/>
                    <a:pt x="137" y="77"/>
                  </a:cubicBezTo>
                  <a:cubicBezTo>
                    <a:pt x="164" y="24"/>
                    <a:pt x="11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0">
              <a:extLst>
                <a:ext uri="{FF2B5EF4-FFF2-40B4-BE49-F238E27FC236}">
                  <a16:creationId xmlns:a16="http://schemas.microsoft.com/office/drawing/2014/main" id="{578F0938-823E-F880-85A6-BAEEFD59CFC9}"/>
                </a:ext>
              </a:extLst>
            </p:cNvPr>
            <p:cNvSpPr/>
            <p:nvPr/>
          </p:nvSpPr>
          <p:spPr>
            <a:xfrm>
              <a:off x="622450" y="2437125"/>
              <a:ext cx="1375" cy="1175"/>
            </a:xfrm>
            <a:custGeom>
              <a:avLst/>
              <a:gdLst/>
              <a:ahLst/>
              <a:cxnLst/>
              <a:rect l="l" t="t" r="r" b="b"/>
              <a:pathLst>
                <a:path w="55" h="47" extrusionOk="0">
                  <a:moveTo>
                    <a:pt x="31" y="1"/>
                  </a:moveTo>
                  <a:cubicBezTo>
                    <a:pt x="28" y="1"/>
                    <a:pt x="25" y="3"/>
                    <a:pt x="22" y="9"/>
                  </a:cubicBezTo>
                  <a:cubicBezTo>
                    <a:pt x="1" y="9"/>
                    <a:pt x="26" y="46"/>
                    <a:pt x="41" y="46"/>
                  </a:cubicBezTo>
                  <a:cubicBezTo>
                    <a:pt x="43" y="46"/>
                    <a:pt x="44" y="46"/>
                    <a:pt x="46" y="45"/>
                  </a:cubicBezTo>
                  <a:cubicBezTo>
                    <a:pt x="55" y="26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0">
              <a:extLst>
                <a:ext uri="{FF2B5EF4-FFF2-40B4-BE49-F238E27FC236}">
                  <a16:creationId xmlns:a16="http://schemas.microsoft.com/office/drawing/2014/main" id="{7F51D972-2835-98FD-7167-3F04A193339C}"/>
                </a:ext>
              </a:extLst>
            </p:cNvPr>
            <p:cNvSpPr/>
            <p:nvPr/>
          </p:nvSpPr>
          <p:spPr>
            <a:xfrm>
              <a:off x="629825" y="251770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1" y="1"/>
                  </a:move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0">
              <a:extLst>
                <a:ext uri="{FF2B5EF4-FFF2-40B4-BE49-F238E27FC236}">
                  <a16:creationId xmlns:a16="http://schemas.microsoft.com/office/drawing/2014/main" id="{2C3DBA47-1E92-E553-D4C7-61B905950A5D}"/>
                </a:ext>
              </a:extLst>
            </p:cNvPr>
            <p:cNvSpPr/>
            <p:nvPr/>
          </p:nvSpPr>
          <p:spPr>
            <a:xfrm>
              <a:off x="630475" y="2416150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18" y="1"/>
                  </a:moveTo>
                  <a:cubicBezTo>
                    <a:pt x="16" y="1"/>
                    <a:pt x="13" y="1"/>
                    <a:pt x="10" y="3"/>
                  </a:cubicBezTo>
                  <a:cubicBezTo>
                    <a:pt x="1" y="12"/>
                    <a:pt x="14" y="45"/>
                    <a:pt x="26" y="45"/>
                  </a:cubicBezTo>
                  <a:cubicBezTo>
                    <a:pt x="29" y="45"/>
                    <a:pt x="32" y="43"/>
                    <a:pt x="34" y="38"/>
                  </a:cubicBezTo>
                  <a:cubicBezTo>
                    <a:pt x="55" y="38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0">
              <a:extLst>
                <a:ext uri="{FF2B5EF4-FFF2-40B4-BE49-F238E27FC236}">
                  <a16:creationId xmlns:a16="http://schemas.microsoft.com/office/drawing/2014/main" id="{5CF71C73-8232-0291-5953-A2D0D0F9BF3C}"/>
                </a:ext>
              </a:extLst>
            </p:cNvPr>
            <p:cNvSpPr/>
            <p:nvPr/>
          </p:nvSpPr>
          <p:spPr>
            <a:xfrm>
              <a:off x="630725" y="2420675"/>
              <a:ext cx="4475" cy="2750"/>
            </a:xfrm>
            <a:custGeom>
              <a:avLst/>
              <a:gdLst/>
              <a:ahLst/>
              <a:cxnLst/>
              <a:rect l="l" t="t" r="r" b="b"/>
              <a:pathLst>
                <a:path w="179" h="110" extrusionOk="0">
                  <a:moveTo>
                    <a:pt x="179" y="24"/>
                  </a:moveTo>
                  <a:lnTo>
                    <a:pt x="179" y="24"/>
                  </a:lnTo>
                  <a:cubicBezTo>
                    <a:pt x="108" y="48"/>
                    <a:pt x="0" y="0"/>
                    <a:pt x="48" y="107"/>
                  </a:cubicBezTo>
                  <a:cubicBezTo>
                    <a:pt x="57" y="109"/>
                    <a:pt x="66" y="110"/>
                    <a:pt x="74" y="110"/>
                  </a:cubicBezTo>
                  <a:cubicBezTo>
                    <a:pt x="131" y="110"/>
                    <a:pt x="169" y="76"/>
                    <a:pt x="179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0">
              <a:extLst>
                <a:ext uri="{FF2B5EF4-FFF2-40B4-BE49-F238E27FC236}">
                  <a16:creationId xmlns:a16="http://schemas.microsoft.com/office/drawing/2014/main" id="{98216533-B162-2ED0-BC7D-56BB776C775E}"/>
                </a:ext>
              </a:extLst>
            </p:cNvPr>
            <p:cNvSpPr/>
            <p:nvPr/>
          </p:nvSpPr>
          <p:spPr>
            <a:xfrm>
              <a:off x="631900" y="2255175"/>
              <a:ext cx="6275" cy="5300"/>
            </a:xfrm>
            <a:custGeom>
              <a:avLst/>
              <a:gdLst/>
              <a:ahLst/>
              <a:cxnLst/>
              <a:rect l="l" t="t" r="r" b="b"/>
              <a:pathLst>
                <a:path w="251" h="212" extrusionOk="0">
                  <a:moveTo>
                    <a:pt x="251" y="0"/>
                  </a:moveTo>
                  <a:cubicBezTo>
                    <a:pt x="96" y="0"/>
                    <a:pt x="25" y="72"/>
                    <a:pt x="1" y="179"/>
                  </a:cubicBezTo>
                  <a:cubicBezTo>
                    <a:pt x="27" y="202"/>
                    <a:pt x="51" y="212"/>
                    <a:pt x="75" y="212"/>
                  </a:cubicBezTo>
                  <a:cubicBezTo>
                    <a:pt x="159" y="212"/>
                    <a:pt x="223" y="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0">
              <a:extLst>
                <a:ext uri="{FF2B5EF4-FFF2-40B4-BE49-F238E27FC236}">
                  <a16:creationId xmlns:a16="http://schemas.microsoft.com/office/drawing/2014/main" id="{DBC726F3-DCC9-F9AE-3C7E-C961F954EA78}"/>
                </a:ext>
              </a:extLst>
            </p:cNvPr>
            <p:cNvSpPr/>
            <p:nvPr/>
          </p:nvSpPr>
          <p:spPr>
            <a:xfrm>
              <a:off x="633775" y="241020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14" y="0"/>
                  </a:moveTo>
                  <a:cubicBezTo>
                    <a:pt x="12" y="0"/>
                    <a:pt x="11" y="1"/>
                    <a:pt x="9" y="2"/>
                  </a:cubicBezTo>
                  <a:cubicBezTo>
                    <a:pt x="1" y="11"/>
                    <a:pt x="11" y="39"/>
                    <a:pt x="27" y="39"/>
                  </a:cubicBezTo>
                  <a:cubicBezTo>
                    <a:pt x="32" y="39"/>
                    <a:pt x="39" y="36"/>
                    <a:pt x="45" y="26"/>
                  </a:cubicBezTo>
                  <a:cubicBezTo>
                    <a:pt x="46" y="28"/>
                    <a:pt x="47" y="28"/>
                    <a:pt x="47" y="28"/>
                  </a:cubicBezTo>
                  <a:cubicBezTo>
                    <a:pt x="49" y="28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0">
              <a:extLst>
                <a:ext uri="{FF2B5EF4-FFF2-40B4-BE49-F238E27FC236}">
                  <a16:creationId xmlns:a16="http://schemas.microsoft.com/office/drawing/2014/main" id="{C5DFDEAD-0985-56BD-3FF7-EA198C543B32}"/>
                </a:ext>
              </a:extLst>
            </p:cNvPr>
            <p:cNvSpPr/>
            <p:nvPr/>
          </p:nvSpPr>
          <p:spPr>
            <a:xfrm>
              <a:off x="637325" y="24486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8" y="0"/>
                  </a:moveTo>
                  <a:cubicBezTo>
                    <a:pt x="0" y="36"/>
                    <a:pt x="47" y="89"/>
                    <a:pt x="85" y="89"/>
                  </a:cubicBezTo>
                  <a:cubicBezTo>
                    <a:pt x="110" y="89"/>
                    <a:pt x="132" y="66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0">
              <a:extLst>
                <a:ext uri="{FF2B5EF4-FFF2-40B4-BE49-F238E27FC236}">
                  <a16:creationId xmlns:a16="http://schemas.microsoft.com/office/drawing/2014/main" id="{0E0E0FF7-837E-FD88-8D7C-873427B879C7}"/>
                </a:ext>
              </a:extLst>
            </p:cNvPr>
            <p:cNvSpPr/>
            <p:nvPr/>
          </p:nvSpPr>
          <p:spPr>
            <a:xfrm>
              <a:off x="637925" y="2316625"/>
              <a:ext cx="1325" cy="1150"/>
            </a:xfrm>
            <a:custGeom>
              <a:avLst/>
              <a:gdLst/>
              <a:ahLst/>
              <a:cxnLst/>
              <a:rect l="l" t="t" r="r" b="b"/>
              <a:pathLst>
                <a:path w="53" h="46" extrusionOk="0">
                  <a:moveTo>
                    <a:pt x="19" y="0"/>
                  </a:moveTo>
                  <a:cubicBezTo>
                    <a:pt x="16" y="0"/>
                    <a:pt x="12" y="2"/>
                    <a:pt x="10" y="7"/>
                  </a:cubicBezTo>
                  <a:cubicBezTo>
                    <a:pt x="0" y="26"/>
                    <a:pt x="14" y="46"/>
                    <a:pt x="26" y="46"/>
                  </a:cubicBezTo>
                  <a:cubicBezTo>
                    <a:pt x="29" y="46"/>
                    <a:pt x="32" y="45"/>
                    <a:pt x="34" y="43"/>
                  </a:cubicBezTo>
                  <a:cubicBezTo>
                    <a:pt x="53" y="33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0">
              <a:extLst>
                <a:ext uri="{FF2B5EF4-FFF2-40B4-BE49-F238E27FC236}">
                  <a16:creationId xmlns:a16="http://schemas.microsoft.com/office/drawing/2014/main" id="{CE4A4CD4-AEEB-1649-E9BC-163D89C60368}"/>
                </a:ext>
              </a:extLst>
            </p:cNvPr>
            <p:cNvSpPr/>
            <p:nvPr/>
          </p:nvSpPr>
          <p:spPr>
            <a:xfrm>
              <a:off x="638500" y="2416325"/>
              <a:ext cx="1425" cy="1150"/>
            </a:xfrm>
            <a:custGeom>
              <a:avLst/>
              <a:gdLst/>
              <a:ahLst/>
              <a:cxnLst/>
              <a:rect l="l" t="t" r="r" b="b"/>
              <a:pathLst>
                <a:path w="57" h="46" extrusionOk="0">
                  <a:moveTo>
                    <a:pt x="24" y="1"/>
                  </a:moveTo>
                  <a:cubicBezTo>
                    <a:pt x="20" y="1"/>
                    <a:pt x="15" y="3"/>
                    <a:pt x="11" y="7"/>
                  </a:cubicBezTo>
                  <a:cubicBezTo>
                    <a:pt x="0" y="7"/>
                    <a:pt x="27" y="45"/>
                    <a:pt x="42" y="45"/>
                  </a:cubicBezTo>
                  <a:cubicBezTo>
                    <a:pt x="44" y="45"/>
                    <a:pt x="45" y="44"/>
                    <a:pt x="47" y="43"/>
                  </a:cubicBezTo>
                  <a:cubicBezTo>
                    <a:pt x="56" y="34"/>
                    <a:pt x="43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0">
              <a:extLst>
                <a:ext uri="{FF2B5EF4-FFF2-40B4-BE49-F238E27FC236}">
                  <a16:creationId xmlns:a16="http://schemas.microsoft.com/office/drawing/2014/main" id="{6DB6B095-4A9E-F22A-CA40-1E1AE0ADED2D}"/>
                </a:ext>
              </a:extLst>
            </p:cNvPr>
            <p:cNvSpPr/>
            <p:nvPr/>
          </p:nvSpPr>
          <p:spPr>
            <a:xfrm>
              <a:off x="641525" y="2462250"/>
              <a:ext cx="1375" cy="1025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22" y="1"/>
                  </a:moveTo>
                  <a:cubicBezTo>
                    <a:pt x="18" y="1"/>
                    <a:pt x="13" y="2"/>
                    <a:pt x="9" y="4"/>
                  </a:cubicBezTo>
                  <a:cubicBezTo>
                    <a:pt x="0" y="13"/>
                    <a:pt x="17" y="41"/>
                    <a:pt x="31" y="41"/>
                  </a:cubicBezTo>
                  <a:cubicBezTo>
                    <a:pt x="37" y="41"/>
                    <a:pt x="41" y="37"/>
                    <a:pt x="45" y="28"/>
                  </a:cubicBezTo>
                  <a:cubicBezTo>
                    <a:pt x="54" y="18"/>
                    <a:pt x="40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0">
              <a:extLst>
                <a:ext uri="{FF2B5EF4-FFF2-40B4-BE49-F238E27FC236}">
                  <a16:creationId xmlns:a16="http://schemas.microsoft.com/office/drawing/2014/main" id="{02C2F2D8-F247-DFBD-4A06-F416F72EA654}"/>
                </a:ext>
              </a:extLst>
            </p:cNvPr>
            <p:cNvSpPr/>
            <p:nvPr/>
          </p:nvSpPr>
          <p:spPr>
            <a:xfrm>
              <a:off x="642925" y="2431975"/>
              <a:ext cx="1400" cy="70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36" y="1"/>
                  </a:moveTo>
                  <a:cubicBezTo>
                    <a:pt x="12" y="1"/>
                    <a:pt x="1" y="24"/>
                    <a:pt x="36" y="24"/>
                  </a:cubicBezTo>
                  <a:cubicBezTo>
                    <a:pt x="38" y="27"/>
                    <a:pt x="41" y="28"/>
                    <a:pt x="43" y="28"/>
                  </a:cubicBezTo>
                  <a:cubicBezTo>
                    <a:pt x="51" y="28"/>
                    <a:pt x="55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0">
              <a:extLst>
                <a:ext uri="{FF2B5EF4-FFF2-40B4-BE49-F238E27FC236}">
                  <a16:creationId xmlns:a16="http://schemas.microsoft.com/office/drawing/2014/main" id="{C31140A9-C345-A0BA-5864-67E5FC9FB16D}"/>
                </a:ext>
              </a:extLst>
            </p:cNvPr>
            <p:cNvSpPr/>
            <p:nvPr/>
          </p:nvSpPr>
          <p:spPr>
            <a:xfrm>
              <a:off x="645300" y="2446850"/>
              <a:ext cx="1825" cy="625"/>
            </a:xfrm>
            <a:custGeom>
              <a:avLst/>
              <a:gdLst/>
              <a:ahLst/>
              <a:cxnLst/>
              <a:rect l="l" t="t" r="r" b="b"/>
              <a:pathLst>
                <a:path w="73" h="25" extrusionOk="0">
                  <a:moveTo>
                    <a:pt x="25" y="1"/>
                  </a:moveTo>
                  <a:cubicBezTo>
                    <a:pt x="13" y="1"/>
                    <a:pt x="1" y="25"/>
                    <a:pt x="25" y="25"/>
                  </a:cubicBezTo>
                  <a:cubicBezTo>
                    <a:pt x="36" y="25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0">
              <a:extLst>
                <a:ext uri="{FF2B5EF4-FFF2-40B4-BE49-F238E27FC236}">
                  <a16:creationId xmlns:a16="http://schemas.microsoft.com/office/drawing/2014/main" id="{CDDD70F6-B3B5-185F-C81F-E1B3A1BFA55E}"/>
                </a:ext>
              </a:extLst>
            </p:cNvPr>
            <p:cNvSpPr/>
            <p:nvPr/>
          </p:nvSpPr>
          <p:spPr>
            <a:xfrm>
              <a:off x="645675" y="2285475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21"/>
                    <a:pt x="12" y="46"/>
                    <a:pt x="29" y="46"/>
                  </a:cubicBezTo>
                  <a:cubicBezTo>
                    <a:pt x="34" y="46"/>
                    <a:pt x="40" y="44"/>
                    <a:pt x="45" y="38"/>
                  </a:cubicBezTo>
                  <a:cubicBezTo>
                    <a:pt x="56" y="38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0">
              <a:extLst>
                <a:ext uri="{FF2B5EF4-FFF2-40B4-BE49-F238E27FC236}">
                  <a16:creationId xmlns:a16="http://schemas.microsoft.com/office/drawing/2014/main" id="{454DCF3D-C337-A17D-027C-1C68863C4D80}"/>
                </a:ext>
              </a:extLst>
            </p:cNvPr>
            <p:cNvSpPr/>
            <p:nvPr/>
          </p:nvSpPr>
          <p:spPr>
            <a:xfrm>
              <a:off x="649175" y="2367975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25"/>
                    <a:pt x="1" y="72"/>
                    <a:pt x="36" y="72"/>
                  </a:cubicBezTo>
                  <a:cubicBezTo>
                    <a:pt x="24" y="36"/>
                    <a:pt x="36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0">
              <a:extLst>
                <a:ext uri="{FF2B5EF4-FFF2-40B4-BE49-F238E27FC236}">
                  <a16:creationId xmlns:a16="http://schemas.microsoft.com/office/drawing/2014/main" id="{D3F2C504-88C3-D73A-3338-9A6BA3075080}"/>
                </a:ext>
              </a:extLst>
            </p:cNvPr>
            <p:cNvSpPr/>
            <p:nvPr/>
          </p:nvSpPr>
          <p:spPr>
            <a:xfrm>
              <a:off x="650375" y="2388825"/>
              <a:ext cx="1800" cy="2400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2" y="0"/>
                  </a:moveTo>
                  <a:cubicBezTo>
                    <a:pt x="12" y="0"/>
                    <a:pt x="0" y="24"/>
                    <a:pt x="12" y="95"/>
                  </a:cubicBezTo>
                  <a:lnTo>
                    <a:pt x="72" y="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0">
              <a:extLst>
                <a:ext uri="{FF2B5EF4-FFF2-40B4-BE49-F238E27FC236}">
                  <a16:creationId xmlns:a16="http://schemas.microsoft.com/office/drawing/2014/main" id="{FE1BD549-BA71-1EC5-64D6-C15D5D31BAE2}"/>
                </a:ext>
              </a:extLst>
            </p:cNvPr>
            <p:cNvSpPr/>
            <p:nvPr/>
          </p:nvSpPr>
          <p:spPr>
            <a:xfrm>
              <a:off x="650675" y="2256350"/>
              <a:ext cx="900" cy="1825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0" y="1"/>
                  </a:moveTo>
                  <a:cubicBezTo>
                    <a:pt x="0" y="25"/>
                    <a:pt x="0" y="72"/>
                    <a:pt x="36" y="72"/>
                  </a:cubicBezTo>
                  <a:cubicBezTo>
                    <a:pt x="36" y="37"/>
                    <a:pt x="36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0">
              <a:extLst>
                <a:ext uri="{FF2B5EF4-FFF2-40B4-BE49-F238E27FC236}">
                  <a16:creationId xmlns:a16="http://schemas.microsoft.com/office/drawing/2014/main" id="{CA0EE01B-D46F-140A-6089-DB0AE25EF25F}"/>
                </a:ext>
              </a:extLst>
            </p:cNvPr>
            <p:cNvSpPr/>
            <p:nvPr/>
          </p:nvSpPr>
          <p:spPr>
            <a:xfrm>
              <a:off x="653350" y="2452800"/>
              <a:ext cx="1400" cy="725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36" y="1"/>
                  </a:moveTo>
                  <a:cubicBezTo>
                    <a:pt x="12" y="1"/>
                    <a:pt x="0" y="25"/>
                    <a:pt x="36" y="25"/>
                  </a:cubicBezTo>
                  <a:cubicBezTo>
                    <a:pt x="38" y="27"/>
                    <a:pt x="40" y="28"/>
                    <a:pt x="43" y="28"/>
                  </a:cubicBezTo>
                  <a:cubicBezTo>
                    <a:pt x="51" y="28"/>
                    <a:pt x="55" y="1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0">
              <a:extLst>
                <a:ext uri="{FF2B5EF4-FFF2-40B4-BE49-F238E27FC236}">
                  <a16:creationId xmlns:a16="http://schemas.microsoft.com/office/drawing/2014/main" id="{B5488C5D-5F47-CC8C-44AE-0074A6A15D9A}"/>
                </a:ext>
              </a:extLst>
            </p:cNvPr>
            <p:cNvSpPr/>
            <p:nvPr/>
          </p:nvSpPr>
          <p:spPr>
            <a:xfrm>
              <a:off x="654600" y="2304525"/>
              <a:ext cx="1150" cy="1125"/>
            </a:xfrm>
            <a:custGeom>
              <a:avLst/>
              <a:gdLst/>
              <a:ahLst/>
              <a:cxnLst/>
              <a:rect l="l" t="t" r="r" b="b"/>
              <a:pathLst>
                <a:path w="46" h="45" extrusionOk="0">
                  <a:moveTo>
                    <a:pt x="14" y="1"/>
                  </a:moveTo>
                  <a:cubicBezTo>
                    <a:pt x="13" y="1"/>
                    <a:pt x="11" y="1"/>
                    <a:pt x="10" y="3"/>
                  </a:cubicBezTo>
                  <a:cubicBezTo>
                    <a:pt x="0" y="12"/>
                    <a:pt x="14" y="45"/>
                    <a:pt x="32" y="45"/>
                  </a:cubicBezTo>
                  <a:cubicBezTo>
                    <a:pt x="36" y="45"/>
                    <a:pt x="41" y="43"/>
                    <a:pt x="45" y="38"/>
                  </a:cubicBezTo>
                  <a:cubicBezTo>
                    <a:pt x="45" y="38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0">
              <a:extLst>
                <a:ext uri="{FF2B5EF4-FFF2-40B4-BE49-F238E27FC236}">
                  <a16:creationId xmlns:a16="http://schemas.microsoft.com/office/drawing/2014/main" id="{80AD24F2-2451-D012-6E32-502ACBFB4E6C}"/>
                </a:ext>
              </a:extLst>
            </p:cNvPr>
            <p:cNvSpPr/>
            <p:nvPr/>
          </p:nvSpPr>
          <p:spPr>
            <a:xfrm>
              <a:off x="657850" y="2299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69" y="0"/>
                  </a:moveTo>
                  <a:cubicBezTo>
                    <a:pt x="8" y="0"/>
                    <a:pt x="1" y="55"/>
                    <a:pt x="11" y="136"/>
                  </a:cubicBezTo>
                  <a:lnTo>
                    <a:pt x="154" y="136"/>
                  </a:lnTo>
                  <a:cubicBezTo>
                    <a:pt x="130" y="77"/>
                    <a:pt x="94" y="77"/>
                    <a:pt x="106" y="5"/>
                  </a:cubicBezTo>
                  <a:cubicBezTo>
                    <a:pt x="92" y="2"/>
                    <a:pt x="79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0">
              <a:extLst>
                <a:ext uri="{FF2B5EF4-FFF2-40B4-BE49-F238E27FC236}">
                  <a16:creationId xmlns:a16="http://schemas.microsoft.com/office/drawing/2014/main" id="{B871B005-BD2D-AABE-FEDE-5E171E67C486}"/>
                </a:ext>
              </a:extLst>
            </p:cNvPr>
            <p:cNvSpPr/>
            <p:nvPr/>
          </p:nvSpPr>
          <p:spPr>
            <a:xfrm>
              <a:off x="659300" y="2462325"/>
              <a:ext cx="2700" cy="1825"/>
            </a:xfrm>
            <a:custGeom>
              <a:avLst/>
              <a:gdLst/>
              <a:ahLst/>
              <a:cxnLst/>
              <a:rect l="l" t="t" r="r" b="b"/>
              <a:pathLst>
                <a:path w="108" h="73" extrusionOk="0">
                  <a:moveTo>
                    <a:pt x="72" y="1"/>
                  </a:moveTo>
                  <a:cubicBezTo>
                    <a:pt x="36" y="1"/>
                    <a:pt x="0" y="13"/>
                    <a:pt x="12" y="72"/>
                  </a:cubicBezTo>
                  <a:cubicBezTo>
                    <a:pt x="60" y="72"/>
                    <a:pt x="108" y="72"/>
                    <a:pt x="108" y="49"/>
                  </a:cubicBezTo>
                  <a:cubicBezTo>
                    <a:pt x="96" y="37"/>
                    <a:pt x="60" y="37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0">
              <a:extLst>
                <a:ext uri="{FF2B5EF4-FFF2-40B4-BE49-F238E27FC236}">
                  <a16:creationId xmlns:a16="http://schemas.microsoft.com/office/drawing/2014/main" id="{E74F32BC-AF8E-69BB-5BC5-12B35A9AE461}"/>
                </a:ext>
              </a:extLst>
            </p:cNvPr>
            <p:cNvSpPr/>
            <p:nvPr/>
          </p:nvSpPr>
          <p:spPr>
            <a:xfrm>
              <a:off x="660200" y="2274525"/>
              <a:ext cx="1800" cy="600"/>
            </a:xfrm>
            <a:custGeom>
              <a:avLst/>
              <a:gdLst/>
              <a:ahLst/>
              <a:cxnLst/>
              <a:rect l="l" t="t" r="r" b="b"/>
              <a:pathLst>
                <a:path w="72" h="24" extrusionOk="0">
                  <a:moveTo>
                    <a:pt x="36" y="0"/>
                  </a:moveTo>
                  <a:cubicBezTo>
                    <a:pt x="24" y="0"/>
                    <a:pt x="0" y="24"/>
                    <a:pt x="36" y="24"/>
                  </a:cubicBezTo>
                  <a:cubicBezTo>
                    <a:pt x="60" y="24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0">
              <a:extLst>
                <a:ext uri="{FF2B5EF4-FFF2-40B4-BE49-F238E27FC236}">
                  <a16:creationId xmlns:a16="http://schemas.microsoft.com/office/drawing/2014/main" id="{84332552-2A06-B57B-7CB7-20F3F2F47FFE}"/>
                </a:ext>
              </a:extLst>
            </p:cNvPr>
            <p:cNvSpPr/>
            <p:nvPr/>
          </p:nvSpPr>
          <p:spPr>
            <a:xfrm>
              <a:off x="661975" y="2222425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1"/>
                  </a:moveTo>
                  <a:cubicBezTo>
                    <a:pt x="1" y="24"/>
                    <a:pt x="1" y="72"/>
                    <a:pt x="24" y="72"/>
                  </a:cubicBezTo>
                  <a:cubicBezTo>
                    <a:pt x="24" y="48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0">
              <a:extLst>
                <a:ext uri="{FF2B5EF4-FFF2-40B4-BE49-F238E27FC236}">
                  <a16:creationId xmlns:a16="http://schemas.microsoft.com/office/drawing/2014/main" id="{B1BAADED-2794-09F1-4B79-A43720A4B731}"/>
                </a:ext>
              </a:extLst>
            </p:cNvPr>
            <p:cNvSpPr/>
            <p:nvPr/>
          </p:nvSpPr>
          <p:spPr>
            <a:xfrm>
              <a:off x="662350" y="232270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17" y="0"/>
                  </a:moveTo>
                  <a:cubicBezTo>
                    <a:pt x="15" y="0"/>
                    <a:pt x="12" y="1"/>
                    <a:pt x="9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39" y="43"/>
                    <a:pt x="45" y="38"/>
                  </a:cubicBezTo>
                  <a:cubicBezTo>
                    <a:pt x="56" y="38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70">
              <a:extLst>
                <a:ext uri="{FF2B5EF4-FFF2-40B4-BE49-F238E27FC236}">
                  <a16:creationId xmlns:a16="http://schemas.microsoft.com/office/drawing/2014/main" id="{FFF94FE9-3245-74D7-40CA-60DDF241BEAE}"/>
                </a:ext>
              </a:extLst>
            </p:cNvPr>
            <p:cNvSpPr/>
            <p:nvPr/>
          </p:nvSpPr>
          <p:spPr>
            <a:xfrm>
              <a:off x="666550" y="23212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67" y="0"/>
                  </a:moveTo>
                  <a:cubicBezTo>
                    <a:pt x="30" y="0"/>
                    <a:pt x="1" y="33"/>
                    <a:pt x="8" y="107"/>
                  </a:cubicBezTo>
                  <a:cubicBezTo>
                    <a:pt x="20" y="109"/>
                    <a:pt x="31" y="110"/>
                    <a:pt x="42" y="110"/>
                  </a:cubicBezTo>
                  <a:cubicBezTo>
                    <a:pt x="94" y="110"/>
                    <a:pt x="129" y="85"/>
                    <a:pt x="139" y="35"/>
                  </a:cubicBezTo>
                  <a:cubicBezTo>
                    <a:pt x="116" y="12"/>
                    <a:pt x="9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0">
              <a:extLst>
                <a:ext uri="{FF2B5EF4-FFF2-40B4-BE49-F238E27FC236}">
                  <a16:creationId xmlns:a16="http://schemas.microsoft.com/office/drawing/2014/main" id="{13FE746E-D7AB-8E45-ACCD-D8FF2FABAD25}"/>
                </a:ext>
              </a:extLst>
            </p:cNvPr>
            <p:cNvSpPr/>
            <p:nvPr/>
          </p:nvSpPr>
          <p:spPr>
            <a:xfrm>
              <a:off x="681625" y="2348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lnTo>
                    <a:pt x="0" y="72"/>
                  </a:lnTo>
                  <a:lnTo>
                    <a:pt x="60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0">
              <a:extLst>
                <a:ext uri="{FF2B5EF4-FFF2-40B4-BE49-F238E27FC236}">
                  <a16:creationId xmlns:a16="http://schemas.microsoft.com/office/drawing/2014/main" id="{D320C991-E8E6-D70F-E0C6-DAC6953FEEFF}"/>
                </a:ext>
              </a:extLst>
            </p:cNvPr>
            <p:cNvSpPr/>
            <p:nvPr/>
          </p:nvSpPr>
          <p:spPr>
            <a:xfrm>
              <a:off x="683400" y="2341050"/>
              <a:ext cx="4200" cy="2850"/>
            </a:xfrm>
            <a:custGeom>
              <a:avLst/>
              <a:gdLst/>
              <a:ahLst/>
              <a:cxnLst/>
              <a:rect l="l" t="t" r="r" b="b"/>
              <a:pathLst>
                <a:path w="168" h="114" extrusionOk="0">
                  <a:moveTo>
                    <a:pt x="79" y="1"/>
                  </a:moveTo>
                  <a:cubicBezTo>
                    <a:pt x="38" y="1"/>
                    <a:pt x="1" y="24"/>
                    <a:pt x="1" y="78"/>
                  </a:cubicBezTo>
                  <a:cubicBezTo>
                    <a:pt x="23" y="99"/>
                    <a:pt x="57" y="114"/>
                    <a:pt x="89" y="114"/>
                  </a:cubicBezTo>
                  <a:cubicBezTo>
                    <a:pt x="126" y="114"/>
                    <a:pt x="161" y="94"/>
                    <a:pt x="167" y="42"/>
                  </a:cubicBezTo>
                  <a:cubicBezTo>
                    <a:pt x="146" y="16"/>
                    <a:pt x="111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0">
              <a:extLst>
                <a:ext uri="{FF2B5EF4-FFF2-40B4-BE49-F238E27FC236}">
                  <a16:creationId xmlns:a16="http://schemas.microsoft.com/office/drawing/2014/main" id="{959CC7AB-614A-A4FB-2BCC-AD542F2EDCA2}"/>
                </a:ext>
              </a:extLst>
            </p:cNvPr>
            <p:cNvSpPr/>
            <p:nvPr/>
          </p:nvSpPr>
          <p:spPr>
            <a:xfrm>
              <a:off x="689050" y="2319450"/>
              <a:ext cx="925" cy="1825"/>
            </a:xfrm>
            <a:custGeom>
              <a:avLst/>
              <a:gdLst/>
              <a:ahLst/>
              <a:cxnLst/>
              <a:rect l="l" t="t" r="r" b="b"/>
              <a:pathLst>
                <a:path w="37" h="73" extrusionOk="0">
                  <a:moveTo>
                    <a:pt x="1" y="1"/>
                  </a:moveTo>
                  <a:cubicBezTo>
                    <a:pt x="1" y="37"/>
                    <a:pt x="1" y="72"/>
                    <a:pt x="37" y="72"/>
                  </a:cubicBezTo>
                  <a:cubicBezTo>
                    <a:pt x="13" y="49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0">
              <a:extLst>
                <a:ext uri="{FF2B5EF4-FFF2-40B4-BE49-F238E27FC236}">
                  <a16:creationId xmlns:a16="http://schemas.microsoft.com/office/drawing/2014/main" id="{4882BA9E-1B28-4D51-D00C-6A3EB28A42D4}"/>
                </a:ext>
              </a:extLst>
            </p:cNvPr>
            <p:cNvSpPr/>
            <p:nvPr/>
          </p:nvSpPr>
          <p:spPr>
            <a:xfrm>
              <a:off x="690325" y="2333975"/>
              <a:ext cx="1400" cy="1025"/>
            </a:xfrm>
            <a:custGeom>
              <a:avLst/>
              <a:gdLst/>
              <a:ahLst/>
              <a:cxnLst/>
              <a:rect l="l" t="t" r="r" b="b"/>
              <a:pathLst>
                <a:path w="56" h="41" extrusionOk="0">
                  <a:moveTo>
                    <a:pt x="16" y="1"/>
                  </a:moveTo>
                  <a:cubicBezTo>
                    <a:pt x="13" y="1"/>
                    <a:pt x="11" y="2"/>
                    <a:pt x="10" y="3"/>
                  </a:cubicBezTo>
                  <a:cubicBezTo>
                    <a:pt x="1" y="12"/>
                    <a:pt x="11" y="40"/>
                    <a:pt x="27" y="40"/>
                  </a:cubicBezTo>
                  <a:cubicBezTo>
                    <a:pt x="33" y="40"/>
                    <a:pt x="39" y="37"/>
                    <a:pt x="45" y="27"/>
                  </a:cubicBezTo>
                  <a:cubicBezTo>
                    <a:pt x="55" y="27"/>
                    <a:pt x="31" y="1"/>
                    <a:pt x="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0">
              <a:extLst>
                <a:ext uri="{FF2B5EF4-FFF2-40B4-BE49-F238E27FC236}">
                  <a16:creationId xmlns:a16="http://schemas.microsoft.com/office/drawing/2014/main" id="{DFD782F6-0321-CA07-7CA8-527E21950291}"/>
                </a:ext>
              </a:extLst>
            </p:cNvPr>
            <p:cNvSpPr/>
            <p:nvPr/>
          </p:nvSpPr>
          <p:spPr>
            <a:xfrm>
              <a:off x="693600" y="2262150"/>
              <a:ext cx="1150" cy="1100"/>
            </a:xfrm>
            <a:custGeom>
              <a:avLst/>
              <a:gdLst/>
              <a:ahLst/>
              <a:cxnLst/>
              <a:rect l="l" t="t" r="r" b="b"/>
              <a:pathLst>
                <a:path w="46" h="44" extrusionOk="0">
                  <a:moveTo>
                    <a:pt x="22" y="0"/>
                  </a:moveTo>
                  <a:cubicBezTo>
                    <a:pt x="19" y="0"/>
                    <a:pt x="14" y="2"/>
                    <a:pt x="9" y="7"/>
                  </a:cubicBezTo>
                  <a:cubicBezTo>
                    <a:pt x="1" y="16"/>
                    <a:pt x="18" y="44"/>
                    <a:pt x="32" y="44"/>
                  </a:cubicBezTo>
                  <a:cubicBezTo>
                    <a:pt x="37" y="44"/>
                    <a:pt x="42" y="40"/>
                    <a:pt x="45" y="31"/>
                  </a:cubicBezTo>
                  <a:cubicBezTo>
                    <a:pt x="45" y="31"/>
                    <a:pt x="38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0">
              <a:extLst>
                <a:ext uri="{FF2B5EF4-FFF2-40B4-BE49-F238E27FC236}">
                  <a16:creationId xmlns:a16="http://schemas.microsoft.com/office/drawing/2014/main" id="{B207664E-D627-3F6D-535B-DD814F98EE8E}"/>
                </a:ext>
              </a:extLst>
            </p:cNvPr>
            <p:cNvSpPr/>
            <p:nvPr/>
          </p:nvSpPr>
          <p:spPr>
            <a:xfrm>
              <a:off x="705125" y="2322150"/>
              <a:ext cx="625" cy="1800"/>
            </a:xfrm>
            <a:custGeom>
              <a:avLst/>
              <a:gdLst/>
              <a:ahLst/>
              <a:cxnLst/>
              <a:rect l="l" t="t" r="r" b="b"/>
              <a:pathLst>
                <a:path w="25" h="72" extrusionOk="0">
                  <a:moveTo>
                    <a:pt x="1" y="0"/>
                  </a:moveTo>
                  <a:cubicBezTo>
                    <a:pt x="1" y="24"/>
                    <a:pt x="1" y="72"/>
                    <a:pt x="25" y="72"/>
                  </a:cubicBezTo>
                  <a:cubicBezTo>
                    <a:pt x="13" y="48"/>
                    <a:pt x="2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0">
              <a:extLst>
                <a:ext uri="{FF2B5EF4-FFF2-40B4-BE49-F238E27FC236}">
                  <a16:creationId xmlns:a16="http://schemas.microsoft.com/office/drawing/2014/main" id="{F59E4C89-9AE3-E4FD-5A4A-4C2EE9B32717}"/>
                </a:ext>
              </a:extLst>
            </p:cNvPr>
            <p:cNvSpPr/>
            <p:nvPr/>
          </p:nvSpPr>
          <p:spPr>
            <a:xfrm>
              <a:off x="707575" y="2246675"/>
              <a:ext cx="5325" cy="3125"/>
            </a:xfrm>
            <a:custGeom>
              <a:avLst/>
              <a:gdLst/>
              <a:ahLst/>
              <a:cxnLst/>
              <a:rect l="l" t="t" r="r" b="b"/>
              <a:pathLst>
                <a:path w="213" h="125" extrusionOk="0">
                  <a:moveTo>
                    <a:pt x="118" y="1"/>
                  </a:moveTo>
                  <a:cubicBezTo>
                    <a:pt x="59" y="1"/>
                    <a:pt x="0" y="29"/>
                    <a:pt x="22" y="102"/>
                  </a:cubicBezTo>
                  <a:cubicBezTo>
                    <a:pt x="38" y="118"/>
                    <a:pt x="55" y="124"/>
                    <a:pt x="73" y="124"/>
                  </a:cubicBezTo>
                  <a:cubicBezTo>
                    <a:pt x="123" y="124"/>
                    <a:pt x="178" y="74"/>
                    <a:pt x="212" y="31"/>
                  </a:cubicBezTo>
                  <a:cubicBezTo>
                    <a:pt x="194" y="12"/>
                    <a:pt x="156" y="1"/>
                    <a:pt x="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0">
              <a:extLst>
                <a:ext uri="{FF2B5EF4-FFF2-40B4-BE49-F238E27FC236}">
                  <a16:creationId xmlns:a16="http://schemas.microsoft.com/office/drawing/2014/main" id="{D3C58EBE-7643-3137-DAE8-6C06C32F6E5F}"/>
                </a:ext>
              </a:extLst>
            </p:cNvPr>
            <p:cNvSpPr/>
            <p:nvPr/>
          </p:nvSpPr>
          <p:spPr>
            <a:xfrm>
              <a:off x="714125" y="24492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1" y="20"/>
                    <a:pt x="13" y="46"/>
                    <a:pt x="24" y="46"/>
                  </a:cubicBezTo>
                  <a:cubicBezTo>
                    <a:pt x="28" y="46"/>
                    <a:pt x="31" y="43"/>
                    <a:pt x="34" y="38"/>
                  </a:cubicBezTo>
                  <a:cubicBezTo>
                    <a:pt x="55" y="38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0">
              <a:extLst>
                <a:ext uri="{FF2B5EF4-FFF2-40B4-BE49-F238E27FC236}">
                  <a16:creationId xmlns:a16="http://schemas.microsoft.com/office/drawing/2014/main" id="{F0C7897A-2918-EF0D-D27E-D6DC8AFABD70}"/>
                </a:ext>
              </a:extLst>
            </p:cNvPr>
            <p:cNvSpPr/>
            <p:nvPr/>
          </p:nvSpPr>
          <p:spPr>
            <a:xfrm>
              <a:off x="721800" y="2386725"/>
              <a:ext cx="1525" cy="212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lnTo>
                    <a:pt x="1" y="84"/>
                  </a:lnTo>
                  <a:lnTo>
                    <a:pt x="60" y="8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0">
              <a:extLst>
                <a:ext uri="{FF2B5EF4-FFF2-40B4-BE49-F238E27FC236}">
                  <a16:creationId xmlns:a16="http://schemas.microsoft.com/office/drawing/2014/main" id="{F9E1A62F-F646-ABC7-44C7-128A9047DBE4}"/>
                </a:ext>
              </a:extLst>
            </p:cNvPr>
            <p:cNvSpPr/>
            <p:nvPr/>
          </p:nvSpPr>
          <p:spPr>
            <a:xfrm>
              <a:off x="723300" y="2275100"/>
              <a:ext cx="1400" cy="1000"/>
            </a:xfrm>
            <a:custGeom>
              <a:avLst/>
              <a:gdLst/>
              <a:ahLst/>
              <a:cxnLst/>
              <a:rect l="l" t="t" r="r" b="b"/>
              <a:pathLst>
                <a:path w="56" h="40" extrusionOk="0">
                  <a:moveTo>
                    <a:pt x="36" y="1"/>
                  </a:moveTo>
                  <a:cubicBezTo>
                    <a:pt x="12" y="1"/>
                    <a:pt x="0" y="37"/>
                    <a:pt x="36" y="37"/>
                  </a:cubicBezTo>
                  <a:cubicBezTo>
                    <a:pt x="38" y="39"/>
                    <a:pt x="40" y="40"/>
                    <a:pt x="42" y="40"/>
                  </a:cubicBezTo>
                  <a:cubicBezTo>
                    <a:pt x="51" y="40"/>
                    <a:pt x="55" y="2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0">
              <a:extLst>
                <a:ext uri="{FF2B5EF4-FFF2-40B4-BE49-F238E27FC236}">
                  <a16:creationId xmlns:a16="http://schemas.microsoft.com/office/drawing/2014/main" id="{445D1DDA-053C-D52C-49EC-0D74BC8F202B}"/>
                </a:ext>
              </a:extLst>
            </p:cNvPr>
            <p:cNvSpPr/>
            <p:nvPr/>
          </p:nvSpPr>
          <p:spPr>
            <a:xfrm>
              <a:off x="725675" y="2316125"/>
              <a:ext cx="2100" cy="2350"/>
            </a:xfrm>
            <a:custGeom>
              <a:avLst/>
              <a:gdLst/>
              <a:ahLst/>
              <a:cxnLst/>
              <a:rect l="l" t="t" r="r" b="b"/>
              <a:pathLst>
                <a:path w="84" h="94" extrusionOk="0">
                  <a:moveTo>
                    <a:pt x="51" y="1"/>
                  </a:moveTo>
                  <a:cubicBezTo>
                    <a:pt x="30" y="1"/>
                    <a:pt x="8" y="17"/>
                    <a:pt x="0" y="63"/>
                  </a:cubicBezTo>
                  <a:cubicBezTo>
                    <a:pt x="29" y="63"/>
                    <a:pt x="35" y="93"/>
                    <a:pt x="60" y="93"/>
                  </a:cubicBezTo>
                  <a:cubicBezTo>
                    <a:pt x="67" y="93"/>
                    <a:pt x="74" y="91"/>
                    <a:pt x="84" y="86"/>
                  </a:cubicBezTo>
                  <a:lnTo>
                    <a:pt x="84" y="15"/>
                  </a:lnTo>
                  <a:cubicBezTo>
                    <a:pt x="75" y="6"/>
                    <a:pt x="63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0">
              <a:extLst>
                <a:ext uri="{FF2B5EF4-FFF2-40B4-BE49-F238E27FC236}">
                  <a16:creationId xmlns:a16="http://schemas.microsoft.com/office/drawing/2014/main" id="{59430417-09CF-1B6A-3EBD-9D217D8FDF8F}"/>
                </a:ext>
              </a:extLst>
            </p:cNvPr>
            <p:cNvSpPr/>
            <p:nvPr/>
          </p:nvSpPr>
          <p:spPr>
            <a:xfrm>
              <a:off x="746075" y="245265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26" y="0"/>
                  </a:moveTo>
                  <a:cubicBezTo>
                    <a:pt x="23" y="0"/>
                    <a:pt x="20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3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0">
              <a:extLst>
                <a:ext uri="{FF2B5EF4-FFF2-40B4-BE49-F238E27FC236}">
                  <a16:creationId xmlns:a16="http://schemas.microsoft.com/office/drawing/2014/main" id="{BCE0941C-7596-CBF2-1736-3A0456FB5273}"/>
                </a:ext>
              </a:extLst>
            </p:cNvPr>
            <p:cNvSpPr/>
            <p:nvPr/>
          </p:nvSpPr>
          <p:spPr>
            <a:xfrm>
              <a:off x="748875" y="2291075"/>
              <a:ext cx="1775" cy="1450"/>
            </a:xfrm>
            <a:custGeom>
              <a:avLst/>
              <a:gdLst/>
              <a:ahLst/>
              <a:cxnLst/>
              <a:rect l="l" t="t" r="r" b="b"/>
              <a:pathLst>
                <a:path w="71" h="58" extrusionOk="0">
                  <a:moveTo>
                    <a:pt x="5" y="0"/>
                  </a:moveTo>
                  <a:cubicBezTo>
                    <a:pt x="0" y="0"/>
                    <a:pt x="4" y="11"/>
                    <a:pt x="25" y="41"/>
                  </a:cubicBezTo>
                  <a:cubicBezTo>
                    <a:pt x="43" y="53"/>
                    <a:pt x="52" y="57"/>
                    <a:pt x="56" y="57"/>
                  </a:cubicBezTo>
                  <a:cubicBezTo>
                    <a:pt x="70" y="57"/>
                    <a:pt x="15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0">
              <a:extLst>
                <a:ext uri="{FF2B5EF4-FFF2-40B4-BE49-F238E27FC236}">
                  <a16:creationId xmlns:a16="http://schemas.microsoft.com/office/drawing/2014/main" id="{337ABEE8-9D58-07BD-0FCF-063F33CAC3CA}"/>
                </a:ext>
              </a:extLst>
            </p:cNvPr>
            <p:cNvSpPr/>
            <p:nvPr/>
          </p:nvSpPr>
          <p:spPr>
            <a:xfrm>
              <a:off x="753350" y="2228375"/>
              <a:ext cx="625" cy="250"/>
            </a:xfrm>
            <a:custGeom>
              <a:avLst/>
              <a:gdLst/>
              <a:ahLst/>
              <a:cxnLst/>
              <a:rect l="l" t="t" r="r" b="b"/>
              <a:pathLst>
                <a:path w="25" h="10" extrusionOk="0">
                  <a:moveTo>
                    <a:pt x="1" y="1"/>
                  </a:move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0">
              <a:extLst>
                <a:ext uri="{FF2B5EF4-FFF2-40B4-BE49-F238E27FC236}">
                  <a16:creationId xmlns:a16="http://schemas.microsoft.com/office/drawing/2014/main" id="{FE73FB06-6EFF-2276-A971-9403EE5CBB27}"/>
                </a:ext>
              </a:extLst>
            </p:cNvPr>
            <p:cNvSpPr/>
            <p:nvPr/>
          </p:nvSpPr>
          <p:spPr>
            <a:xfrm>
              <a:off x="756025" y="236382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1" y="0"/>
                  </a:moveTo>
                  <a:lnTo>
                    <a:pt x="1" y="71"/>
                  </a:lnTo>
                  <a:lnTo>
                    <a:pt x="60" y="7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0">
              <a:extLst>
                <a:ext uri="{FF2B5EF4-FFF2-40B4-BE49-F238E27FC236}">
                  <a16:creationId xmlns:a16="http://schemas.microsoft.com/office/drawing/2014/main" id="{650DD454-EEEB-52D2-7AC2-08D7636D1606}"/>
                </a:ext>
              </a:extLst>
            </p:cNvPr>
            <p:cNvSpPr/>
            <p:nvPr/>
          </p:nvSpPr>
          <p:spPr>
            <a:xfrm>
              <a:off x="756550" y="2246150"/>
              <a:ext cx="1600" cy="700"/>
            </a:xfrm>
            <a:custGeom>
              <a:avLst/>
              <a:gdLst/>
              <a:ahLst/>
              <a:cxnLst/>
              <a:rect l="l" t="t" r="r" b="b"/>
              <a:pathLst>
                <a:path w="64" h="28" extrusionOk="0">
                  <a:moveTo>
                    <a:pt x="31" y="1"/>
                  </a:moveTo>
                  <a:cubicBezTo>
                    <a:pt x="17" y="1"/>
                    <a:pt x="1" y="18"/>
                    <a:pt x="39" y="28"/>
                  </a:cubicBezTo>
                  <a:cubicBezTo>
                    <a:pt x="51" y="28"/>
                    <a:pt x="63" y="4"/>
                    <a:pt x="39" y="4"/>
                  </a:cubicBez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0">
              <a:extLst>
                <a:ext uri="{FF2B5EF4-FFF2-40B4-BE49-F238E27FC236}">
                  <a16:creationId xmlns:a16="http://schemas.microsoft.com/office/drawing/2014/main" id="{24FC57C5-FE9A-E2D8-F63A-7D029EE29740}"/>
                </a:ext>
              </a:extLst>
            </p:cNvPr>
            <p:cNvSpPr/>
            <p:nvPr/>
          </p:nvSpPr>
          <p:spPr>
            <a:xfrm>
              <a:off x="757300" y="2444025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19" y="0"/>
                  </a:moveTo>
                  <a:cubicBezTo>
                    <a:pt x="15" y="0"/>
                    <a:pt x="12" y="2"/>
                    <a:pt x="9" y="7"/>
                  </a:cubicBezTo>
                  <a:cubicBezTo>
                    <a:pt x="1" y="15"/>
                    <a:pt x="11" y="44"/>
                    <a:pt x="22" y="44"/>
                  </a:cubicBezTo>
                  <a:cubicBezTo>
                    <a:pt x="26" y="44"/>
                    <a:pt x="30" y="40"/>
                    <a:pt x="33" y="31"/>
                  </a:cubicBezTo>
                  <a:cubicBezTo>
                    <a:pt x="52" y="31"/>
                    <a:pt x="33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0">
              <a:extLst>
                <a:ext uri="{FF2B5EF4-FFF2-40B4-BE49-F238E27FC236}">
                  <a16:creationId xmlns:a16="http://schemas.microsoft.com/office/drawing/2014/main" id="{DEB0DDCC-8D5E-9849-9E87-5E870C1A4C56}"/>
                </a:ext>
              </a:extLst>
            </p:cNvPr>
            <p:cNvSpPr/>
            <p:nvPr/>
          </p:nvSpPr>
          <p:spPr>
            <a:xfrm>
              <a:off x="759000" y="2445375"/>
              <a:ext cx="2725" cy="1800"/>
            </a:xfrm>
            <a:custGeom>
              <a:avLst/>
              <a:gdLst/>
              <a:ahLst/>
              <a:cxnLst/>
              <a:rect l="l" t="t" r="r" b="b"/>
              <a:pathLst>
                <a:path w="109" h="72" extrusionOk="0">
                  <a:moveTo>
                    <a:pt x="72" y="0"/>
                  </a:moveTo>
                  <a:cubicBezTo>
                    <a:pt x="25" y="0"/>
                    <a:pt x="1" y="12"/>
                    <a:pt x="13" y="72"/>
                  </a:cubicBezTo>
                  <a:cubicBezTo>
                    <a:pt x="49" y="60"/>
                    <a:pt x="96" y="60"/>
                    <a:pt x="108" y="24"/>
                  </a:cubicBezTo>
                  <a:cubicBezTo>
                    <a:pt x="96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0">
              <a:extLst>
                <a:ext uri="{FF2B5EF4-FFF2-40B4-BE49-F238E27FC236}">
                  <a16:creationId xmlns:a16="http://schemas.microsoft.com/office/drawing/2014/main" id="{6FE14440-E35E-538F-005D-CD47B89A3220}"/>
                </a:ext>
              </a:extLst>
            </p:cNvPr>
            <p:cNvSpPr/>
            <p:nvPr/>
          </p:nvSpPr>
          <p:spPr>
            <a:xfrm>
              <a:off x="759150" y="2421475"/>
              <a:ext cx="1975" cy="1525"/>
            </a:xfrm>
            <a:custGeom>
              <a:avLst/>
              <a:gdLst/>
              <a:ahLst/>
              <a:cxnLst/>
              <a:rect l="l" t="t" r="r" b="b"/>
              <a:pathLst>
                <a:path w="79" h="61" extrusionOk="0">
                  <a:moveTo>
                    <a:pt x="6" y="1"/>
                  </a:moveTo>
                  <a:cubicBezTo>
                    <a:pt x="0" y="1"/>
                    <a:pt x="2" y="11"/>
                    <a:pt x="19" y="40"/>
                  </a:cubicBezTo>
                  <a:cubicBezTo>
                    <a:pt x="42" y="55"/>
                    <a:pt x="55" y="60"/>
                    <a:pt x="61" y="60"/>
                  </a:cubicBezTo>
                  <a:cubicBezTo>
                    <a:pt x="78" y="60"/>
                    <a:pt x="21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0">
              <a:extLst>
                <a:ext uri="{FF2B5EF4-FFF2-40B4-BE49-F238E27FC236}">
                  <a16:creationId xmlns:a16="http://schemas.microsoft.com/office/drawing/2014/main" id="{6EBDF370-A35F-E56D-DE8C-013620D01695}"/>
                </a:ext>
              </a:extLst>
            </p:cNvPr>
            <p:cNvSpPr/>
            <p:nvPr/>
          </p:nvSpPr>
          <p:spPr>
            <a:xfrm>
              <a:off x="760500" y="2486400"/>
              <a:ext cx="1800" cy="2750"/>
            </a:xfrm>
            <a:custGeom>
              <a:avLst/>
              <a:gdLst/>
              <a:ahLst/>
              <a:cxnLst/>
              <a:rect l="l" t="t" r="r" b="b"/>
              <a:pathLst>
                <a:path w="72" h="110" extrusionOk="0">
                  <a:moveTo>
                    <a:pt x="18" y="1"/>
                  </a:moveTo>
                  <a:cubicBezTo>
                    <a:pt x="12" y="1"/>
                    <a:pt x="7" y="1"/>
                    <a:pt x="0" y="2"/>
                  </a:cubicBezTo>
                  <a:lnTo>
                    <a:pt x="0" y="74"/>
                  </a:lnTo>
                  <a:cubicBezTo>
                    <a:pt x="36" y="74"/>
                    <a:pt x="48" y="110"/>
                    <a:pt x="60" y="110"/>
                  </a:cubicBezTo>
                  <a:cubicBezTo>
                    <a:pt x="71" y="55"/>
                    <a:pt x="72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0">
              <a:extLst>
                <a:ext uri="{FF2B5EF4-FFF2-40B4-BE49-F238E27FC236}">
                  <a16:creationId xmlns:a16="http://schemas.microsoft.com/office/drawing/2014/main" id="{75FDC5E3-46DC-4D2F-6E6F-E164360800A3}"/>
                </a:ext>
              </a:extLst>
            </p:cNvPr>
            <p:cNvSpPr/>
            <p:nvPr/>
          </p:nvSpPr>
          <p:spPr>
            <a:xfrm>
              <a:off x="763550" y="2473300"/>
              <a:ext cx="1400" cy="1175"/>
            </a:xfrm>
            <a:custGeom>
              <a:avLst/>
              <a:gdLst/>
              <a:ahLst/>
              <a:cxnLst/>
              <a:rect l="l" t="t" r="r" b="b"/>
              <a:pathLst>
                <a:path w="56" h="47" extrusionOk="0">
                  <a:moveTo>
                    <a:pt x="17" y="1"/>
                  </a:moveTo>
                  <a:cubicBezTo>
                    <a:pt x="15" y="1"/>
                    <a:pt x="12" y="1"/>
                    <a:pt x="9" y="3"/>
                  </a:cubicBezTo>
                  <a:cubicBezTo>
                    <a:pt x="0" y="21"/>
                    <a:pt x="19" y="46"/>
                    <a:pt x="34" y="46"/>
                  </a:cubicBezTo>
                  <a:cubicBezTo>
                    <a:pt x="38" y="46"/>
                    <a:pt x="42" y="44"/>
                    <a:pt x="45" y="38"/>
                  </a:cubicBezTo>
                  <a:cubicBezTo>
                    <a:pt x="56" y="38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70">
              <a:extLst>
                <a:ext uri="{FF2B5EF4-FFF2-40B4-BE49-F238E27FC236}">
                  <a16:creationId xmlns:a16="http://schemas.microsoft.com/office/drawing/2014/main" id="{34600F54-96AC-A1E4-D1C6-F08C932A11F5}"/>
                </a:ext>
              </a:extLst>
            </p:cNvPr>
            <p:cNvSpPr/>
            <p:nvPr/>
          </p:nvSpPr>
          <p:spPr>
            <a:xfrm>
              <a:off x="763525" y="2230125"/>
              <a:ext cx="1425" cy="1125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8" y="0"/>
                  </a:moveTo>
                  <a:cubicBezTo>
                    <a:pt x="16" y="0"/>
                    <a:pt x="13" y="1"/>
                    <a:pt x="10" y="2"/>
                  </a:cubicBezTo>
                  <a:cubicBezTo>
                    <a:pt x="1" y="12"/>
                    <a:pt x="22" y="44"/>
                    <a:pt x="37" y="44"/>
                  </a:cubicBezTo>
                  <a:cubicBezTo>
                    <a:pt x="41" y="44"/>
                    <a:pt x="44" y="42"/>
                    <a:pt x="46" y="38"/>
                  </a:cubicBezTo>
                  <a:cubicBezTo>
                    <a:pt x="57" y="38"/>
                    <a:pt x="3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70">
              <a:extLst>
                <a:ext uri="{FF2B5EF4-FFF2-40B4-BE49-F238E27FC236}">
                  <a16:creationId xmlns:a16="http://schemas.microsoft.com/office/drawing/2014/main" id="{274FB943-4EE6-5905-6764-E23F2EE6C211}"/>
                </a:ext>
              </a:extLst>
            </p:cNvPr>
            <p:cNvSpPr/>
            <p:nvPr/>
          </p:nvSpPr>
          <p:spPr>
            <a:xfrm>
              <a:off x="767050" y="2401625"/>
              <a:ext cx="1800" cy="2100"/>
            </a:xfrm>
            <a:custGeom>
              <a:avLst/>
              <a:gdLst/>
              <a:ahLst/>
              <a:cxnLst/>
              <a:rect l="l" t="t" r="r" b="b"/>
              <a:pathLst>
                <a:path w="72" h="84" extrusionOk="0">
                  <a:moveTo>
                    <a:pt x="0" y="0"/>
                  </a:moveTo>
                  <a:lnTo>
                    <a:pt x="0" y="83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0">
              <a:extLst>
                <a:ext uri="{FF2B5EF4-FFF2-40B4-BE49-F238E27FC236}">
                  <a16:creationId xmlns:a16="http://schemas.microsoft.com/office/drawing/2014/main" id="{793180C0-0569-B0C6-80ED-B14ACCD750EE}"/>
                </a:ext>
              </a:extLst>
            </p:cNvPr>
            <p:cNvSpPr/>
            <p:nvPr/>
          </p:nvSpPr>
          <p:spPr>
            <a:xfrm>
              <a:off x="769425" y="2432875"/>
              <a:ext cx="5100" cy="3300"/>
            </a:xfrm>
            <a:custGeom>
              <a:avLst/>
              <a:gdLst/>
              <a:ahLst/>
              <a:cxnLst/>
              <a:rect l="l" t="t" r="r" b="b"/>
              <a:pathLst>
                <a:path w="20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91" y="131"/>
                  </a:lnTo>
                  <a:cubicBezTo>
                    <a:pt x="203" y="0"/>
                    <a:pt x="72" y="3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0">
              <a:extLst>
                <a:ext uri="{FF2B5EF4-FFF2-40B4-BE49-F238E27FC236}">
                  <a16:creationId xmlns:a16="http://schemas.microsoft.com/office/drawing/2014/main" id="{7BCAE8B9-BF22-59D9-2440-FFA84EA5DFB8}"/>
                </a:ext>
              </a:extLst>
            </p:cNvPr>
            <p:cNvSpPr/>
            <p:nvPr/>
          </p:nvSpPr>
          <p:spPr>
            <a:xfrm>
              <a:off x="769700" y="2261475"/>
              <a:ext cx="1500" cy="1400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3" y="0"/>
                  </a:moveTo>
                  <a:cubicBezTo>
                    <a:pt x="1" y="0"/>
                    <a:pt x="6" y="9"/>
                    <a:pt x="25" y="34"/>
                  </a:cubicBezTo>
                  <a:cubicBezTo>
                    <a:pt x="43" y="50"/>
                    <a:pt x="52" y="56"/>
                    <a:pt x="54" y="56"/>
                  </a:cubicBezTo>
                  <a:cubicBezTo>
                    <a:pt x="60" y="56"/>
                    <a:pt x="8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0">
              <a:extLst>
                <a:ext uri="{FF2B5EF4-FFF2-40B4-BE49-F238E27FC236}">
                  <a16:creationId xmlns:a16="http://schemas.microsoft.com/office/drawing/2014/main" id="{0A1AD3A3-E741-C2FA-9EE4-47A79AFCC311}"/>
                </a:ext>
              </a:extLst>
            </p:cNvPr>
            <p:cNvSpPr/>
            <p:nvPr/>
          </p:nvSpPr>
          <p:spPr>
            <a:xfrm>
              <a:off x="771375" y="2256200"/>
              <a:ext cx="1300" cy="1100"/>
            </a:xfrm>
            <a:custGeom>
              <a:avLst/>
              <a:gdLst/>
              <a:ahLst/>
              <a:cxnLst/>
              <a:rect l="l" t="t" r="r" b="b"/>
              <a:pathLst>
                <a:path w="52" h="44" extrusionOk="0">
                  <a:moveTo>
                    <a:pt x="31" y="0"/>
                  </a:moveTo>
                  <a:cubicBezTo>
                    <a:pt x="27" y="0"/>
                    <a:pt x="23" y="2"/>
                    <a:pt x="18" y="7"/>
                  </a:cubicBezTo>
                  <a:cubicBezTo>
                    <a:pt x="0" y="16"/>
                    <a:pt x="15" y="44"/>
                    <a:pt x="29" y="44"/>
                  </a:cubicBezTo>
                  <a:cubicBezTo>
                    <a:pt x="34" y="44"/>
                    <a:pt x="39" y="40"/>
                    <a:pt x="42" y="31"/>
                  </a:cubicBezTo>
                  <a:cubicBezTo>
                    <a:pt x="51" y="31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0">
              <a:extLst>
                <a:ext uri="{FF2B5EF4-FFF2-40B4-BE49-F238E27FC236}">
                  <a16:creationId xmlns:a16="http://schemas.microsoft.com/office/drawing/2014/main" id="{AC696065-E97B-5696-5681-4F80F268D76C}"/>
                </a:ext>
              </a:extLst>
            </p:cNvPr>
            <p:cNvSpPr/>
            <p:nvPr/>
          </p:nvSpPr>
          <p:spPr>
            <a:xfrm>
              <a:off x="774500" y="2431025"/>
              <a:ext cx="3150" cy="2825"/>
            </a:xfrm>
            <a:custGeom>
              <a:avLst/>
              <a:gdLst/>
              <a:ahLst/>
              <a:cxnLst/>
              <a:rect l="l" t="t" r="r" b="b"/>
              <a:pathLst>
                <a:path w="126" h="113" extrusionOk="0">
                  <a:moveTo>
                    <a:pt x="64" y="0"/>
                  </a:moveTo>
                  <a:cubicBezTo>
                    <a:pt x="59" y="0"/>
                    <a:pt x="54" y="1"/>
                    <a:pt x="48" y="3"/>
                  </a:cubicBezTo>
                  <a:cubicBezTo>
                    <a:pt x="24" y="15"/>
                    <a:pt x="0" y="98"/>
                    <a:pt x="48" y="110"/>
                  </a:cubicBezTo>
                  <a:cubicBezTo>
                    <a:pt x="54" y="112"/>
                    <a:pt x="59" y="112"/>
                    <a:pt x="64" y="112"/>
                  </a:cubicBezTo>
                  <a:cubicBezTo>
                    <a:pt x="125" y="112"/>
                    <a:pt x="125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0">
              <a:extLst>
                <a:ext uri="{FF2B5EF4-FFF2-40B4-BE49-F238E27FC236}">
                  <a16:creationId xmlns:a16="http://schemas.microsoft.com/office/drawing/2014/main" id="{D41E0773-F4A1-7673-A8E7-51003BFC3006}"/>
                </a:ext>
              </a:extLst>
            </p:cNvPr>
            <p:cNvSpPr/>
            <p:nvPr/>
          </p:nvSpPr>
          <p:spPr>
            <a:xfrm>
              <a:off x="775075" y="2421250"/>
              <a:ext cx="4525" cy="2200"/>
            </a:xfrm>
            <a:custGeom>
              <a:avLst/>
              <a:gdLst/>
              <a:ahLst/>
              <a:cxnLst/>
              <a:rect l="l" t="t" r="r" b="b"/>
              <a:pathLst>
                <a:path w="181" h="88" extrusionOk="0">
                  <a:moveTo>
                    <a:pt x="168" y="1"/>
                  </a:moveTo>
                  <a:cubicBezTo>
                    <a:pt x="84" y="1"/>
                    <a:pt x="13" y="1"/>
                    <a:pt x="1" y="84"/>
                  </a:cubicBezTo>
                  <a:cubicBezTo>
                    <a:pt x="7" y="83"/>
                    <a:pt x="14" y="83"/>
                    <a:pt x="21" y="83"/>
                  </a:cubicBezTo>
                  <a:cubicBezTo>
                    <a:pt x="46" y="83"/>
                    <a:pt x="76" y="88"/>
                    <a:pt x="102" y="88"/>
                  </a:cubicBezTo>
                  <a:cubicBezTo>
                    <a:pt x="146" y="88"/>
                    <a:pt x="181" y="74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0">
              <a:extLst>
                <a:ext uri="{FF2B5EF4-FFF2-40B4-BE49-F238E27FC236}">
                  <a16:creationId xmlns:a16="http://schemas.microsoft.com/office/drawing/2014/main" id="{64E4C292-8C37-4F2D-602B-0F5CF4F74BC6}"/>
                </a:ext>
              </a:extLst>
            </p:cNvPr>
            <p:cNvSpPr/>
            <p:nvPr/>
          </p:nvSpPr>
          <p:spPr>
            <a:xfrm>
              <a:off x="779850" y="2256950"/>
              <a:ext cx="1375" cy="825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36" y="1"/>
                  </a:moveTo>
                  <a:cubicBezTo>
                    <a:pt x="12" y="1"/>
                    <a:pt x="0" y="24"/>
                    <a:pt x="36" y="24"/>
                  </a:cubicBezTo>
                  <a:cubicBezTo>
                    <a:pt x="39" y="30"/>
                    <a:pt x="42" y="32"/>
                    <a:pt x="44" y="32"/>
                  </a:cubicBezTo>
                  <a:cubicBezTo>
                    <a:pt x="52" y="32"/>
                    <a:pt x="54" y="1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0">
              <a:extLst>
                <a:ext uri="{FF2B5EF4-FFF2-40B4-BE49-F238E27FC236}">
                  <a16:creationId xmlns:a16="http://schemas.microsoft.com/office/drawing/2014/main" id="{F5A01FDB-0816-206F-AEA6-F35070874F89}"/>
                </a:ext>
              </a:extLst>
            </p:cNvPr>
            <p:cNvSpPr/>
            <p:nvPr/>
          </p:nvSpPr>
          <p:spPr>
            <a:xfrm>
              <a:off x="784025" y="2485825"/>
              <a:ext cx="2100" cy="2200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45" y="0"/>
                  </a:moveTo>
                  <a:cubicBezTo>
                    <a:pt x="25" y="0"/>
                    <a:pt x="8" y="23"/>
                    <a:pt x="0" y="61"/>
                  </a:cubicBezTo>
                  <a:cubicBezTo>
                    <a:pt x="41" y="61"/>
                    <a:pt x="47" y="87"/>
                    <a:pt x="70" y="87"/>
                  </a:cubicBezTo>
                  <a:cubicBezTo>
                    <a:pt x="74" y="87"/>
                    <a:pt x="78" y="87"/>
                    <a:pt x="83" y="85"/>
                  </a:cubicBezTo>
                  <a:lnTo>
                    <a:pt x="83" y="25"/>
                  </a:lnTo>
                  <a:cubicBezTo>
                    <a:pt x="70" y="8"/>
                    <a:pt x="57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0">
              <a:extLst>
                <a:ext uri="{FF2B5EF4-FFF2-40B4-BE49-F238E27FC236}">
                  <a16:creationId xmlns:a16="http://schemas.microsoft.com/office/drawing/2014/main" id="{E519BD9D-4242-AC1E-2CD4-716CD7A5FA35}"/>
                </a:ext>
              </a:extLst>
            </p:cNvPr>
            <p:cNvSpPr/>
            <p:nvPr/>
          </p:nvSpPr>
          <p:spPr>
            <a:xfrm>
              <a:off x="817125" y="221107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0" y="20"/>
                    <a:pt x="12" y="46"/>
                    <a:pt x="29" y="46"/>
                  </a:cubicBezTo>
                  <a:cubicBezTo>
                    <a:pt x="34" y="46"/>
                    <a:pt x="40" y="43"/>
                    <a:pt x="45" y="38"/>
                  </a:cubicBezTo>
                  <a:cubicBezTo>
                    <a:pt x="45" y="38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2" name="Google Shape;4432;p70">
            <a:extLst>
              <a:ext uri="{FF2B5EF4-FFF2-40B4-BE49-F238E27FC236}">
                <a16:creationId xmlns:a16="http://schemas.microsoft.com/office/drawing/2014/main" id="{7FEE98A2-F95E-631F-278D-41B76645D8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94544">
            <a:off x="8409862" y="417799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3" name="Google Shape;4433;p70">
            <a:extLst>
              <a:ext uri="{FF2B5EF4-FFF2-40B4-BE49-F238E27FC236}">
                <a16:creationId xmlns:a16="http://schemas.microsoft.com/office/drawing/2014/main" id="{DEAF6E64-3E45-2004-E03D-9C66EEDEFF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190">
            <a:off x="7919323" y="-311078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4" name="Google Shape;4434;p70">
            <a:extLst>
              <a:ext uri="{FF2B5EF4-FFF2-40B4-BE49-F238E27FC236}">
                <a16:creationId xmlns:a16="http://schemas.microsoft.com/office/drawing/2014/main" id="{3CD2B2CD-3DDA-0B87-5177-978468B11A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27637" y="-157875"/>
            <a:ext cx="998251" cy="23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5" name="Google Shape;4435;p70">
            <a:extLst>
              <a:ext uri="{FF2B5EF4-FFF2-40B4-BE49-F238E27FC236}">
                <a16:creationId xmlns:a16="http://schemas.microsoft.com/office/drawing/2014/main" id="{98AF8912-A08D-85E2-139B-5D73AAA301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9861" y="3615888"/>
            <a:ext cx="1069150" cy="1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507;p89">
            <a:extLst>
              <a:ext uri="{FF2B5EF4-FFF2-40B4-BE49-F238E27FC236}">
                <a16:creationId xmlns:a16="http://schemas.microsoft.com/office/drawing/2014/main" id="{AAE30F16-56D1-4482-B602-8CCB9B1E838B}"/>
              </a:ext>
            </a:extLst>
          </p:cNvPr>
          <p:cNvSpPr/>
          <p:nvPr/>
        </p:nvSpPr>
        <p:spPr>
          <a:xfrm>
            <a:off x="912994" y="2028865"/>
            <a:ext cx="418096" cy="37866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243;p70">
            <a:extLst>
              <a:ext uri="{FF2B5EF4-FFF2-40B4-BE49-F238E27FC236}">
                <a16:creationId xmlns:a16="http://schemas.microsoft.com/office/drawing/2014/main" id="{5592E879-CA7F-74B5-15D0-4B4BD67641DE}"/>
              </a:ext>
            </a:extLst>
          </p:cNvPr>
          <p:cNvSpPr txBox="1">
            <a:spLocks/>
          </p:cNvSpPr>
          <p:nvPr/>
        </p:nvSpPr>
        <p:spPr>
          <a:xfrm>
            <a:off x="763255" y="2886806"/>
            <a:ext cx="449489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 algn="ctr"/>
            <a:r>
              <a:rPr lang="en-US" dirty="0"/>
              <a:t>INDIVIDUAL SPORT</a:t>
            </a:r>
          </a:p>
        </p:txBody>
      </p:sp>
      <p:sp>
        <p:nvSpPr>
          <p:cNvPr id="10" name="Google Shape;14507;p89">
            <a:extLst>
              <a:ext uri="{FF2B5EF4-FFF2-40B4-BE49-F238E27FC236}">
                <a16:creationId xmlns:a16="http://schemas.microsoft.com/office/drawing/2014/main" id="{E12244BD-8949-1989-5DF9-96AA0832883D}"/>
              </a:ext>
            </a:extLst>
          </p:cNvPr>
          <p:cNvSpPr/>
          <p:nvPr/>
        </p:nvSpPr>
        <p:spPr>
          <a:xfrm>
            <a:off x="912994" y="2897177"/>
            <a:ext cx="418096" cy="37866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07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5977D145-F0F9-3350-C7EB-CB81C6F3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6AF52954-E496-6A7A-49D7-764567D290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77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INDIVIDUAL PROCESSING – ALPHINE SKIING</a:t>
            </a:r>
            <a:endParaRPr sz="3200" dirty="0"/>
          </a:p>
        </p:txBody>
      </p:sp>
      <p:pic>
        <p:nvPicPr>
          <p:cNvPr id="19" name="תמונה 18" descr="תמונה שמכילה טקסט, קו, עלילה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0124FC5-02B7-96C4-0C21-CAA6BAE1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931"/>
            <a:ext cx="9025146" cy="44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78AC50F1-6C86-C886-7CF8-C5911539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69">
            <a:extLst>
              <a:ext uri="{FF2B5EF4-FFF2-40B4-BE49-F238E27FC236}">
                <a16:creationId xmlns:a16="http://schemas.microsoft.com/office/drawing/2014/main" id="{FB3C1E45-0F36-5189-1AE1-62CB9F3CF8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77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INDIVIDUAL PROCESSING – BASEBALL</a:t>
            </a:r>
            <a:endParaRPr sz="3200" dirty="0"/>
          </a:p>
        </p:txBody>
      </p:sp>
      <p:pic>
        <p:nvPicPr>
          <p:cNvPr id="3" name="תמונה 2" descr="תמונה שמכילה טקסט, קו, עלילה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B5B525C-1B3E-1366-A638-E8E1E8FD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931"/>
            <a:ext cx="9043434" cy="44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3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>
          <a:extLst>
            <a:ext uri="{FF2B5EF4-FFF2-40B4-BE49-F238E27FC236}">
              <a16:creationId xmlns:a16="http://schemas.microsoft.com/office/drawing/2014/main" id="{A602ABC9-7A85-3DCF-2FEC-C510BEB2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56">
            <a:extLst>
              <a:ext uri="{FF2B5EF4-FFF2-40B4-BE49-F238E27FC236}">
                <a16:creationId xmlns:a16="http://schemas.microsoft.com/office/drawing/2014/main" id="{B4467C3C-03D8-309A-0B5D-9B38C2E74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56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9D0D26F7-86E5-BEF7-A3A9-475168135317}"/>
              </a:ext>
            </a:extLst>
          </p:cNvPr>
          <p:cNvSpPr txBox="1"/>
          <p:nvPr/>
        </p:nvSpPr>
        <p:spPr>
          <a:xfrm>
            <a:off x="-250930" y="84431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04A56E28-D475-5EC0-100E-FB68FD64E8F3}"/>
              </a:ext>
            </a:extLst>
          </p:cNvPr>
          <p:cNvSpPr txBox="1"/>
          <p:nvPr/>
        </p:nvSpPr>
        <p:spPr>
          <a:xfrm>
            <a:off x="-115747" y="195780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4F975473-660F-7E7C-86BD-D726882B85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20000" y="957047"/>
            <a:ext cx="7890792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he-IL" dirty="0"/>
              <a:t>🎿 </a:t>
            </a:r>
            <a:r>
              <a:rPr lang="en-US" dirty="0"/>
              <a:t>Alpine Skiing </a:t>
            </a:r>
            <a:r>
              <a:rPr lang="en-US" b="1" u="sng" dirty="0"/>
              <a:t>Trend</a:t>
            </a:r>
            <a:r>
              <a:rPr lang="en-US" dirty="0"/>
              <a:t>: Weight and age have gradually increased; height is stable.                                                                                   </a:t>
            </a:r>
            <a:r>
              <a:rPr lang="en-US" b="1" u="sng" dirty="0"/>
              <a:t>Recommendation</a:t>
            </a:r>
            <a:r>
              <a:rPr lang="en-US" dirty="0"/>
              <a:t>: Focus on building strength and experience, particularly in athletes aged 25–30 with moderate height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A6DB8F45-6A5F-48C7-2AF2-D91CF4A6E4E1}"/>
              </a:ext>
            </a:extLst>
          </p:cNvPr>
          <p:cNvSpPr txBox="1"/>
          <p:nvPr/>
        </p:nvSpPr>
        <p:spPr>
          <a:xfrm>
            <a:off x="-115747" y="2969982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0" name="Google Shape;3660;p56">
            <a:extLst>
              <a:ext uri="{FF2B5EF4-FFF2-40B4-BE49-F238E27FC236}">
                <a16:creationId xmlns:a16="http://schemas.microsoft.com/office/drawing/2014/main" id="{BC6FC33F-63DA-9360-D1D5-EB9A2B5E4E99}"/>
              </a:ext>
            </a:extLst>
          </p:cNvPr>
          <p:cNvSpPr txBox="1"/>
          <p:nvPr/>
        </p:nvSpPr>
        <p:spPr>
          <a:xfrm>
            <a:off x="-157626" y="3915609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A532BC42-577F-E06F-E67A-D12464DD614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63733" y="2083055"/>
            <a:ext cx="853897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he-IL" dirty="0"/>
              <a:t>⚾</a:t>
            </a:r>
            <a:r>
              <a:rPr lang="en-US" dirty="0"/>
              <a:t>Baseball T</a:t>
            </a:r>
            <a:r>
              <a:rPr lang="en-US" b="1" dirty="0"/>
              <a:t>rend</a:t>
            </a:r>
            <a:r>
              <a:rPr lang="en-US" dirty="0"/>
              <a:t>: Steady increase in height, weight, and age.                             </a:t>
            </a:r>
            <a:r>
              <a:rPr lang="en-US" b="1" u="sng" dirty="0" err="1"/>
              <a:t>Recommendation</a:t>
            </a:r>
            <a:r>
              <a:rPr lang="en-US" dirty="0" err="1"/>
              <a:t>:Prioritize</a:t>
            </a:r>
            <a:r>
              <a:rPr lang="en-US" dirty="0"/>
              <a:t> older, taller, and bulkier </a:t>
            </a:r>
            <a:r>
              <a:rPr lang="en-US" dirty="0" err="1"/>
              <a:t>players,endurance</a:t>
            </a:r>
            <a:r>
              <a:rPr lang="en-US" dirty="0"/>
              <a:t> and power are critical.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801D2FE-DAA2-BA60-8797-68670946F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827A973E-0560-CAD0-CB34-F8C090D5F5FF}"/>
              </a:ext>
            </a:extLst>
          </p:cNvPr>
          <p:cNvSpPr txBox="1">
            <a:spLocks/>
          </p:cNvSpPr>
          <p:nvPr/>
        </p:nvSpPr>
        <p:spPr>
          <a:xfrm>
            <a:off x="720000" y="2963470"/>
            <a:ext cx="8682708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🎯 </a:t>
            </a:r>
            <a:r>
              <a:rPr lang="en-US" dirty="0"/>
              <a:t>Biathlon </a:t>
            </a:r>
            <a:r>
              <a:rPr lang="en-US" b="1" dirty="0"/>
              <a:t>Trend</a:t>
            </a:r>
            <a:r>
              <a:rPr lang="en-US" dirty="0"/>
              <a:t>: Slight decrease in height and weight; age shows some variation.</a:t>
            </a:r>
          </a:p>
          <a:p>
            <a:pPr marL="127000" indent="0">
              <a:buNone/>
            </a:pPr>
            <a:r>
              <a:rPr lang="en-US" b="1" dirty="0"/>
              <a:t> </a:t>
            </a:r>
            <a:r>
              <a:rPr lang="en-US" b="1" u="sng" dirty="0"/>
              <a:t>Recommendation</a:t>
            </a:r>
            <a:r>
              <a:rPr lang="en-US" dirty="0"/>
              <a:t>: Focus on younger, leaner athletes with high stamina and technical shooting skills.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10" name="Google Shape;3662;p56">
            <a:extLst>
              <a:ext uri="{FF2B5EF4-FFF2-40B4-BE49-F238E27FC236}">
                <a16:creationId xmlns:a16="http://schemas.microsoft.com/office/drawing/2014/main" id="{F025F7D7-46CB-5974-EAD3-DEE405278BD1}"/>
              </a:ext>
            </a:extLst>
          </p:cNvPr>
          <p:cNvSpPr txBox="1">
            <a:spLocks/>
          </p:cNvSpPr>
          <p:nvPr/>
        </p:nvSpPr>
        <p:spPr>
          <a:xfrm>
            <a:off x="720000" y="3997874"/>
            <a:ext cx="842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🛷 </a:t>
            </a:r>
            <a:r>
              <a:rPr lang="en-US" dirty="0"/>
              <a:t>Bobsleigh </a:t>
            </a:r>
            <a:r>
              <a:rPr lang="en-US" b="1" dirty="0"/>
              <a:t>Trend</a:t>
            </a:r>
            <a:r>
              <a:rPr lang="en-US" dirty="0"/>
              <a:t>: Significant weight gain; minor height increase; age is stable.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Prioritize powerful, heavier athletes with explosive strength for high-speed starts.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9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>
          <a:extLst>
            <a:ext uri="{FF2B5EF4-FFF2-40B4-BE49-F238E27FC236}">
              <a16:creationId xmlns:a16="http://schemas.microsoft.com/office/drawing/2014/main" id="{CEFB6625-E92C-B60B-DE41-CDEDD07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ADF3EC1E-5BC4-8CED-638A-2800C428F32B}"/>
              </a:ext>
            </a:extLst>
          </p:cNvPr>
          <p:cNvSpPr txBox="1"/>
          <p:nvPr/>
        </p:nvSpPr>
        <p:spPr>
          <a:xfrm>
            <a:off x="-69448" y="-8048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05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69024F47-1CB2-7DE9-378E-BADF24FDC3D3}"/>
              </a:ext>
            </a:extLst>
          </p:cNvPr>
          <p:cNvSpPr txBox="1"/>
          <p:nvPr/>
        </p:nvSpPr>
        <p:spPr>
          <a:xfrm>
            <a:off x="-69448" y="1034404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06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B0872AE9-769D-74BB-FF38-21596115E75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38165" y="0"/>
            <a:ext cx="853897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he-IL" dirty="0"/>
              <a:t>⛵ </a:t>
            </a:r>
            <a:r>
              <a:rPr lang="en-US" dirty="0"/>
              <a:t>Sailing </a:t>
            </a:r>
            <a:r>
              <a:rPr lang="en-US" b="1" dirty="0"/>
              <a:t>Trend</a:t>
            </a:r>
            <a:r>
              <a:rPr lang="en-US" dirty="0"/>
              <a:t>: Mild variation across all metrics; older median age.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Experience and strategic thinking matter—support older, tactically adept sailors.</a:t>
            </a:r>
          </a:p>
          <a:p>
            <a:pPr marL="127000" indent="0"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2C67EA87-4CF5-F7CD-A74E-2831FEAE1A51}"/>
              </a:ext>
            </a:extLst>
          </p:cNvPr>
          <p:cNvSpPr txBox="1"/>
          <p:nvPr/>
        </p:nvSpPr>
        <p:spPr>
          <a:xfrm>
            <a:off x="-69448" y="2046581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07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0" name="Google Shape;3660;p56">
            <a:extLst>
              <a:ext uri="{FF2B5EF4-FFF2-40B4-BE49-F238E27FC236}">
                <a16:creationId xmlns:a16="http://schemas.microsoft.com/office/drawing/2014/main" id="{C72CBD5B-CD1B-2277-D457-CFD3B1D8CC3E}"/>
              </a:ext>
            </a:extLst>
          </p:cNvPr>
          <p:cNvSpPr txBox="1"/>
          <p:nvPr/>
        </p:nvSpPr>
        <p:spPr>
          <a:xfrm>
            <a:off x="-111327" y="2992208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08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81ABD11F-34F0-C3EA-961D-DF3882D1681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10032" y="1159654"/>
            <a:ext cx="8538975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he-IL" dirty="0"/>
              <a:t>⚾</a:t>
            </a:r>
            <a:r>
              <a:rPr lang="en-US" dirty="0"/>
              <a:t>Baseball T</a:t>
            </a:r>
            <a:r>
              <a:rPr lang="en-US" b="1" dirty="0"/>
              <a:t>rend</a:t>
            </a:r>
            <a:r>
              <a:rPr lang="en-US" dirty="0"/>
              <a:t>: Steady increase in height, weight, and age.                             </a:t>
            </a:r>
            <a:r>
              <a:rPr lang="en-US" b="1" u="sng" dirty="0" err="1"/>
              <a:t>Recommendation</a:t>
            </a:r>
            <a:r>
              <a:rPr lang="en-US" dirty="0" err="1"/>
              <a:t>:Prioritize</a:t>
            </a:r>
            <a:r>
              <a:rPr lang="en-US" dirty="0"/>
              <a:t> older, taller, and bulkier </a:t>
            </a:r>
            <a:r>
              <a:rPr lang="en-US" dirty="0" err="1"/>
              <a:t>players,endurance</a:t>
            </a:r>
            <a:r>
              <a:rPr lang="en-US" dirty="0"/>
              <a:t> and power are critical.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D57D3C-FB69-A120-2309-C504048C0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236CA90D-662E-333B-4D2D-7753F99408D0}"/>
              </a:ext>
            </a:extLst>
          </p:cNvPr>
          <p:cNvSpPr txBox="1">
            <a:spLocks/>
          </p:cNvSpPr>
          <p:nvPr/>
        </p:nvSpPr>
        <p:spPr>
          <a:xfrm>
            <a:off x="838165" y="2046581"/>
            <a:ext cx="8682708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🥌 </a:t>
            </a:r>
            <a:r>
              <a:rPr lang="en-US" dirty="0"/>
              <a:t>Skeleton </a:t>
            </a:r>
            <a:r>
              <a:rPr lang="en-US" b="1" dirty="0"/>
              <a:t>Trend</a:t>
            </a:r>
            <a:r>
              <a:rPr lang="en-US" dirty="0"/>
              <a:t>: Slight increases in weight and age.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Choose sprint-capable athletes with controlled power and aerodynamic </a:t>
            </a:r>
          </a:p>
          <a:p>
            <a:pPr marL="127000" indent="0">
              <a:buNone/>
            </a:pPr>
            <a:r>
              <a:rPr lang="en-US" dirty="0"/>
              <a:t>builds.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10" name="Google Shape;3662;p56">
            <a:extLst>
              <a:ext uri="{FF2B5EF4-FFF2-40B4-BE49-F238E27FC236}">
                <a16:creationId xmlns:a16="http://schemas.microsoft.com/office/drawing/2014/main" id="{5BF35A3C-6E53-403C-E9F7-D3BCF6A81280}"/>
              </a:ext>
            </a:extLst>
          </p:cNvPr>
          <p:cNvSpPr txBox="1">
            <a:spLocks/>
          </p:cNvSpPr>
          <p:nvPr/>
        </p:nvSpPr>
        <p:spPr>
          <a:xfrm>
            <a:off x="766299" y="3074473"/>
            <a:ext cx="842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🏐 </a:t>
            </a:r>
            <a:r>
              <a:rPr lang="en-US" dirty="0"/>
              <a:t>Volleyball </a:t>
            </a:r>
            <a:r>
              <a:rPr lang="en-US" b="1" dirty="0"/>
              <a:t>Trend</a:t>
            </a:r>
            <a:r>
              <a:rPr lang="en-US" dirty="0"/>
              <a:t>: Increases in both height and weight; age is stable.</a:t>
            </a:r>
          </a:p>
          <a:p>
            <a:pPr marL="127000" indent="0">
              <a:buNone/>
            </a:pPr>
            <a:r>
              <a:rPr lang="en-US" b="1" u="sng" dirty="0"/>
              <a:t>Recommendation</a:t>
            </a:r>
            <a:r>
              <a:rPr lang="en-US" dirty="0"/>
              <a:t>: Target tall, strong players with high agility and court awareness in their mid-to-late 20s.</a:t>
            </a:r>
          </a:p>
          <a:p>
            <a:pPr marL="127000" indent="0">
              <a:buNone/>
            </a:pPr>
            <a:endParaRPr lang="en-US" dirty="0"/>
          </a:p>
        </p:txBody>
      </p:sp>
      <p:sp>
        <p:nvSpPr>
          <p:cNvPr id="4" name="Google Shape;3660;p56">
            <a:extLst>
              <a:ext uri="{FF2B5EF4-FFF2-40B4-BE49-F238E27FC236}">
                <a16:creationId xmlns:a16="http://schemas.microsoft.com/office/drawing/2014/main" id="{667F2DAC-B8C3-86CD-CB3D-F709436C2F0E}"/>
              </a:ext>
            </a:extLst>
          </p:cNvPr>
          <p:cNvSpPr txBox="1"/>
          <p:nvPr/>
        </p:nvSpPr>
        <p:spPr>
          <a:xfrm>
            <a:off x="-111327" y="410236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09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" name="Google Shape;3662;p56">
            <a:extLst>
              <a:ext uri="{FF2B5EF4-FFF2-40B4-BE49-F238E27FC236}">
                <a16:creationId xmlns:a16="http://schemas.microsoft.com/office/drawing/2014/main" id="{97C96479-B399-673A-4C74-C7E6D2936836}"/>
              </a:ext>
            </a:extLst>
          </p:cNvPr>
          <p:cNvSpPr txBox="1">
            <a:spLocks/>
          </p:cNvSpPr>
          <p:nvPr/>
        </p:nvSpPr>
        <p:spPr>
          <a:xfrm>
            <a:off x="838165" y="4109096"/>
            <a:ext cx="842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127000" indent="0">
              <a:buNone/>
            </a:pPr>
            <a:r>
              <a:rPr lang="he-IL" dirty="0"/>
              <a:t>🏋️ </a:t>
            </a:r>
            <a:r>
              <a:rPr lang="en-US" dirty="0"/>
              <a:t>Weightlifting </a:t>
            </a:r>
            <a:r>
              <a:rPr lang="en-US" b="1" dirty="0"/>
              <a:t>Trend</a:t>
            </a:r>
            <a:r>
              <a:rPr lang="en-US" dirty="0"/>
              <a:t>: Fluctuating weight/height; age stays in low-mid 20s.</a:t>
            </a:r>
          </a:p>
          <a:p>
            <a:pPr marL="127000" indent="0">
              <a:buNone/>
            </a:pPr>
            <a:r>
              <a:rPr lang="en-US" b="1" dirty="0"/>
              <a:t>Recommendation</a:t>
            </a:r>
            <a:r>
              <a:rPr lang="en-US" dirty="0"/>
              <a:t>: Focus on peak power lifters aged 22–26 with compact, powerful builds.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1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>
          <a:extLst>
            <a:ext uri="{FF2B5EF4-FFF2-40B4-BE49-F238E27FC236}">
              <a16:creationId xmlns:a16="http://schemas.microsoft.com/office/drawing/2014/main" id="{D606887A-C603-878A-E715-A8B6976C3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36B720-F9DE-4CB1-AFF1-EA6FF140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0"/>
            <a:ext cx="7181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04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p59"/>
          <p:cNvSpPr txBox="1">
            <a:spLocks noGrp="1"/>
          </p:cNvSpPr>
          <p:nvPr>
            <p:ph type="subTitle" idx="1"/>
          </p:nvPr>
        </p:nvSpPr>
        <p:spPr>
          <a:xfrm>
            <a:off x="964444" y="2018981"/>
            <a:ext cx="314791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Olympic success is driven by a combination of participation frequency, economic strength, and population.</a:t>
            </a:r>
            <a:endParaRPr dirty="0"/>
          </a:p>
        </p:txBody>
      </p:sp>
      <p:sp>
        <p:nvSpPr>
          <p:cNvPr id="3711" name="Google Shape;3711;p59"/>
          <p:cNvSpPr txBox="1">
            <a:spLocks noGrp="1"/>
          </p:cNvSpPr>
          <p:nvPr>
            <p:ph type="subTitle" idx="3"/>
          </p:nvPr>
        </p:nvSpPr>
        <p:spPr>
          <a:xfrm>
            <a:off x="5208552" y="1973031"/>
            <a:ext cx="263154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Hosting and political regime add little predictive value when controlling for these features.</a:t>
            </a:r>
            <a:endParaRPr dirty="0"/>
          </a:p>
        </p:txBody>
      </p:sp>
      <p:sp>
        <p:nvSpPr>
          <p:cNvPr id="3713" name="Google Shape;3713;p59"/>
          <p:cNvSpPr txBox="1">
            <a:spLocks noGrp="1"/>
          </p:cNvSpPr>
          <p:nvPr>
            <p:ph type="subTitle" idx="5"/>
          </p:nvPr>
        </p:nvSpPr>
        <p:spPr>
          <a:xfrm>
            <a:off x="964444" y="3760626"/>
            <a:ext cx="208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Predictive modeling is more effective for Summer than Winter Olympics.</a:t>
            </a:r>
            <a:endParaRPr dirty="0"/>
          </a:p>
        </p:txBody>
      </p:sp>
      <p:sp>
        <p:nvSpPr>
          <p:cNvPr id="3716" name="Google Shape;3716;p5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Conclusion:</a:t>
            </a:r>
            <a:endParaRPr dirty="0"/>
          </a:p>
        </p:txBody>
      </p:sp>
      <p:grpSp>
        <p:nvGrpSpPr>
          <p:cNvPr id="3717" name="Google Shape;3717;p59"/>
          <p:cNvGrpSpPr/>
          <p:nvPr/>
        </p:nvGrpSpPr>
        <p:grpSpPr>
          <a:xfrm>
            <a:off x="259885" y="1942311"/>
            <a:ext cx="601164" cy="540161"/>
            <a:chOff x="6811761" y="1924539"/>
            <a:chExt cx="601164" cy="540161"/>
          </a:xfrm>
        </p:grpSpPr>
        <p:sp>
          <p:nvSpPr>
            <p:cNvPr id="3718" name="Google Shape;3718;p59"/>
            <p:cNvSpPr/>
            <p:nvPr/>
          </p:nvSpPr>
          <p:spPr>
            <a:xfrm>
              <a:off x="6847850" y="2004825"/>
              <a:ext cx="565075" cy="459875"/>
            </a:xfrm>
            <a:custGeom>
              <a:avLst/>
              <a:gdLst/>
              <a:ahLst/>
              <a:cxnLst/>
              <a:rect l="l" t="t" r="r" b="b"/>
              <a:pathLst>
                <a:path w="22603" h="18395" extrusionOk="0">
                  <a:moveTo>
                    <a:pt x="0" y="12258"/>
                  </a:moveTo>
                  <a:lnTo>
                    <a:pt x="7197" y="18395"/>
                  </a:lnTo>
                  <a:lnTo>
                    <a:pt x="22603" y="10739"/>
                  </a:lnTo>
                  <a:lnTo>
                    <a:pt x="20359" y="5076"/>
                  </a:lnTo>
                  <a:lnTo>
                    <a:pt x="12078" y="0"/>
                  </a:lnTo>
                  <a:lnTo>
                    <a:pt x="965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19" name="Google Shape;3719;p59"/>
            <p:cNvGrpSpPr/>
            <p:nvPr/>
          </p:nvGrpSpPr>
          <p:grpSpPr>
            <a:xfrm>
              <a:off x="6811761" y="1924539"/>
              <a:ext cx="548532" cy="466790"/>
              <a:chOff x="6811761" y="1924539"/>
              <a:chExt cx="548532" cy="466790"/>
            </a:xfrm>
          </p:grpSpPr>
          <p:sp>
            <p:nvSpPr>
              <p:cNvPr id="3720" name="Google Shape;3720;p59"/>
              <p:cNvSpPr/>
              <p:nvPr/>
            </p:nvSpPr>
            <p:spPr>
              <a:xfrm>
                <a:off x="6991443" y="2037034"/>
                <a:ext cx="236348" cy="303409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9569" extrusionOk="0">
                    <a:moveTo>
                      <a:pt x="5242" y="1"/>
                    </a:moveTo>
                    <a:cubicBezTo>
                      <a:pt x="4695" y="1"/>
                      <a:pt x="4115" y="211"/>
                      <a:pt x="3632" y="707"/>
                    </a:cubicBezTo>
                    <a:cubicBezTo>
                      <a:pt x="2394" y="2016"/>
                      <a:pt x="310" y="3028"/>
                      <a:pt x="298" y="3052"/>
                    </a:cubicBezTo>
                    <a:cubicBezTo>
                      <a:pt x="84" y="3148"/>
                      <a:pt x="1" y="3386"/>
                      <a:pt x="108" y="3600"/>
                    </a:cubicBezTo>
                    <a:cubicBezTo>
                      <a:pt x="176" y="3745"/>
                      <a:pt x="317" y="3835"/>
                      <a:pt x="471" y="3835"/>
                    </a:cubicBezTo>
                    <a:cubicBezTo>
                      <a:pt x="532" y="3835"/>
                      <a:pt x="595" y="3821"/>
                      <a:pt x="655" y="3790"/>
                    </a:cubicBezTo>
                    <a:cubicBezTo>
                      <a:pt x="739" y="3743"/>
                      <a:pt x="2882" y="2707"/>
                      <a:pt x="4227" y="1290"/>
                    </a:cubicBezTo>
                    <a:cubicBezTo>
                      <a:pt x="4531" y="967"/>
                      <a:pt x="4899" y="834"/>
                      <a:pt x="5247" y="834"/>
                    </a:cubicBezTo>
                    <a:cubicBezTo>
                      <a:pt x="5528" y="834"/>
                      <a:pt x="5794" y="920"/>
                      <a:pt x="6001" y="1064"/>
                    </a:cubicBezTo>
                    <a:cubicBezTo>
                      <a:pt x="6442" y="1397"/>
                      <a:pt x="6549" y="1933"/>
                      <a:pt x="6251" y="2505"/>
                    </a:cubicBezTo>
                    <a:cubicBezTo>
                      <a:pt x="6013" y="3005"/>
                      <a:pt x="5406" y="3374"/>
                      <a:pt x="4775" y="3767"/>
                    </a:cubicBezTo>
                    <a:cubicBezTo>
                      <a:pt x="3346" y="4660"/>
                      <a:pt x="1394" y="5862"/>
                      <a:pt x="2525" y="9279"/>
                    </a:cubicBezTo>
                    <a:cubicBezTo>
                      <a:pt x="2560" y="9386"/>
                      <a:pt x="2620" y="9458"/>
                      <a:pt x="2691" y="9505"/>
                    </a:cubicBezTo>
                    <a:cubicBezTo>
                      <a:pt x="2742" y="9544"/>
                      <a:pt x="2804" y="9568"/>
                      <a:pt x="2868" y="9568"/>
                    </a:cubicBezTo>
                    <a:cubicBezTo>
                      <a:pt x="2923" y="9568"/>
                      <a:pt x="2981" y="9550"/>
                      <a:pt x="3037" y="9505"/>
                    </a:cubicBezTo>
                    <a:cubicBezTo>
                      <a:pt x="3239" y="9434"/>
                      <a:pt x="3358" y="9196"/>
                      <a:pt x="3287" y="8982"/>
                    </a:cubicBezTo>
                    <a:cubicBezTo>
                      <a:pt x="2370" y="6172"/>
                      <a:pt x="3739" y="5326"/>
                      <a:pt x="5192" y="4421"/>
                    </a:cubicBezTo>
                    <a:cubicBezTo>
                      <a:pt x="5918" y="3957"/>
                      <a:pt x="6609" y="3540"/>
                      <a:pt x="6966" y="2850"/>
                    </a:cubicBezTo>
                    <a:cubicBezTo>
                      <a:pt x="7454" y="1921"/>
                      <a:pt x="7251" y="945"/>
                      <a:pt x="6454" y="385"/>
                    </a:cubicBezTo>
                    <a:cubicBezTo>
                      <a:pt x="6120" y="143"/>
                      <a:pt x="5692" y="1"/>
                      <a:pt x="52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59"/>
              <p:cNvSpPr/>
              <p:nvPr/>
            </p:nvSpPr>
            <p:spPr>
              <a:xfrm>
                <a:off x="6811761" y="2197659"/>
                <a:ext cx="220874" cy="193669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08" extrusionOk="0">
                    <a:moveTo>
                      <a:pt x="3484" y="823"/>
                    </a:moveTo>
                    <a:cubicBezTo>
                      <a:pt x="3891" y="823"/>
                      <a:pt x="4301" y="934"/>
                      <a:pt x="4667" y="1165"/>
                    </a:cubicBezTo>
                    <a:cubicBezTo>
                      <a:pt x="5715" y="1820"/>
                      <a:pt x="6025" y="3201"/>
                      <a:pt x="5382" y="4249"/>
                    </a:cubicBezTo>
                    <a:cubicBezTo>
                      <a:pt x="4958" y="4934"/>
                      <a:pt x="4231" y="5306"/>
                      <a:pt x="3487" y="5306"/>
                    </a:cubicBezTo>
                    <a:cubicBezTo>
                      <a:pt x="3080" y="5306"/>
                      <a:pt x="2668" y="5195"/>
                      <a:pt x="2298" y="4963"/>
                    </a:cubicBezTo>
                    <a:cubicBezTo>
                      <a:pt x="1250" y="4308"/>
                      <a:pt x="929" y="2927"/>
                      <a:pt x="1584" y="1880"/>
                    </a:cubicBezTo>
                    <a:cubicBezTo>
                      <a:pt x="2007" y="1194"/>
                      <a:pt x="2739" y="823"/>
                      <a:pt x="3484" y="823"/>
                    </a:cubicBezTo>
                    <a:close/>
                    <a:moveTo>
                      <a:pt x="3488" y="0"/>
                    </a:moveTo>
                    <a:cubicBezTo>
                      <a:pt x="2469" y="0"/>
                      <a:pt x="1473" y="511"/>
                      <a:pt x="893" y="1439"/>
                    </a:cubicBezTo>
                    <a:cubicBezTo>
                      <a:pt x="0" y="2868"/>
                      <a:pt x="429" y="4749"/>
                      <a:pt x="1858" y="5642"/>
                    </a:cubicBezTo>
                    <a:cubicBezTo>
                      <a:pt x="2362" y="5957"/>
                      <a:pt x="2924" y="6108"/>
                      <a:pt x="3480" y="6108"/>
                    </a:cubicBezTo>
                    <a:cubicBezTo>
                      <a:pt x="4498" y="6108"/>
                      <a:pt x="5495" y="5602"/>
                      <a:pt x="6072" y="4678"/>
                    </a:cubicBezTo>
                    <a:cubicBezTo>
                      <a:pt x="6965" y="3249"/>
                      <a:pt x="6525" y="1356"/>
                      <a:pt x="5096" y="463"/>
                    </a:cubicBezTo>
                    <a:cubicBezTo>
                      <a:pt x="4595" y="150"/>
                      <a:pt x="4038" y="0"/>
                      <a:pt x="34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59"/>
              <p:cNvSpPr/>
              <p:nvPr/>
            </p:nvSpPr>
            <p:spPr>
              <a:xfrm>
                <a:off x="7139419" y="2193411"/>
                <a:ext cx="220874" cy="193765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11" extrusionOk="0">
                    <a:moveTo>
                      <a:pt x="3491" y="826"/>
                    </a:moveTo>
                    <a:cubicBezTo>
                      <a:pt x="3898" y="826"/>
                      <a:pt x="4310" y="937"/>
                      <a:pt x="4680" y="1168"/>
                    </a:cubicBezTo>
                    <a:cubicBezTo>
                      <a:pt x="5716" y="1823"/>
                      <a:pt x="6049" y="3192"/>
                      <a:pt x="5394" y="4252"/>
                    </a:cubicBezTo>
                    <a:cubicBezTo>
                      <a:pt x="4970" y="4932"/>
                      <a:pt x="4239" y="5301"/>
                      <a:pt x="3493" y="5301"/>
                    </a:cubicBezTo>
                    <a:cubicBezTo>
                      <a:pt x="3088" y="5301"/>
                      <a:pt x="2679" y="5192"/>
                      <a:pt x="2311" y="4966"/>
                    </a:cubicBezTo>
                    <a:cubicBezTo>
                      <a:pt x="1251" y="4312"/>
                      <a:pt x="941" y="2918"/>
                      <a:pt x="1596" y="1883"/>
                    </a:cubicBezTo>
                    <a:cubicBezTo>
                      <a:pt x="2020" y="1197"/>
                      <a:pt x="2747" y="826"/>
                      <a:pt x="3491" y="826"/>
                    </a:cubicBezTo>
                    <a:close/>
                    <a:moveTo>
                      <a:pt x="3486" y="0"/>
                    </a:moveTo>
                    <a:cubicBezTo>
                      <a:pt x="2468" y="0"/>
                      <a:pt x="1472" y="506"/>
                      <a:pt x="894" y="1430"/>
                    </a:cubicBezTo>
                    <a:cubicBezTo>
                      <a:pt x="1" y="2859"/>
                      <a:pt x="441" y="4752"/>
                      <a:pt x="1870" y="5645"/>
                    </a:cubicBezTo>
                    <a:cubicBezTo>
                      <a:pt x="2374" y="5960"/>
                      <a:pt x="2934" y="6111"/>
                      <a:pt x="3486" y="6111"/>
                    </a:cubicBezTo>
                    <a:cubicBezTo>
                      <a:pt x="4498" y="6111"/>
                      <a:pt x="5488" y="5605"/>
                      <a:pt x="6073" y="4681"/>
                    </a:cubicBezTo>
                    <a:cubicBezTo>
                      <a:pt x="6966" y="3252"/>
                      <a:pt x="6537" y="1359"/>
                      <a:pt x="5109" y="466"/>
                    </a:cubicBezTo>
                    <a:cubicBezTo>
                      <a:pt x="4604" y="151"/>
                      <a:pt x="4042" y="0"/>
                      <a:pt x="34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59"/>
              <p:cNvSpPr/>
              <p:nvPr/>
            </p:nvSpPr>
            <p:spPr>
              <a:xfrm>
                <a:off x="7024291" y="1924539"/>
                <a:ext cx="120457" cy="105491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327" extrusionOk="0">
                    <a:moveTo>
                      <a:pt x="1909" y="0"/>
                    </a:moveTo>
                    <a:cubicBezTo>
                      <a:pt x="1356" y="0"/>
                      <a:pt x="812" y="277"/>
                      <a:pt x="489" y="778"/>
                    </a:cubicBezTo>
                    <a:cubicBezTo>
                      <a:pt x="0" y="1552"/>
                      <a:pt x="239" y="2576"/>
                      <a:pt x="1012" y="3064"/>
                    </a:cubicBezTo>
                    <a:cubicBezTo>
                      <a:pt x="1288" y="3242"/>
                      <a:pt x="1597" y="3327"/>
                      <a:pt x="1902" y="3327"/>
                    </a:cubicBezTo>
                    <a:cubicBezTo>
                      <a:pt x="2455" y="3327"/>
                      <a:pt x="2996" y="3050"/>
                      <a:pt x="3310" y="2552"/>
                    </a:cubicBezTo>
                    <a:cubicBezTo>
                      <a:pt x="3798" y="1778"/>
                      <a:pt x="3560" y="742"/>
                      <a:pt x="2786" y="254"/>
                    </a:cubicBezTo>
                    <a:cubicBezTo>
                      <a:pt x="2514" y="82"/>
                      <a:pt x="2210" y="0"/>
                      <a:pt x="1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4" name="Google Shape;3724;p59"/>
          <p:cNvGrpSpPr/>
          <p:nvPr/>
        </p:nvGrpSpPr>
        <p:grpSpPr>
          <a:xfrm>
            <a:off x="133455" y="3864849"/>
            <a:ext cx="564525" cy="395009"/>
            <a:chOff x="6811000" y="2652966"/>
            <a:chExt cx="564525" cy="395009"/>
          </a:xfrm>
        </p:grpSpPr>
        <p:sp>
          <p:nvSpPr>
            <p:cNvPr id="3725" name="Google Shape;3725;p59"/>
            <p:cNvSpPr/>
            <p:nvPr/>
          </p:nvSpPr>
          <p:spPr>
            <a:xfrm>
              <a:off x="7005550" y="2671325"/>
              <a:ext cx="369975" cy="376650"/>
            </a:xfrm>
            <a:custGeom>
              <a:avLst/>
              <a:gdLst/>
              <a:ahLst/>
              <a:cxnLst/>
              <a:rect l="l" t="t" r="r" b="b"/>
              <a:pathLst>
                <a:path w="14799" h="15066" extrusionOk="0">
                  <a:moveTo>
                    <a:pt x="3312" y="0"/>
                  </a:moveTo>
                  <a:lnTo>
                    <a:pt x="0" y="2671"/>
                  </a:lnTo>
                  <a:lnTo>
                    <a:pt x="3312" y="8174"/>
                  </a:lnTo>
                  <a:lnTo>
                    <a:pt x="4327" y="15066"/>
                  </a:lnTo>
                  <a:lnTo>
                    <a:pt x="14799" y="12609"/>
                  </a:lnTo>
                  <a:lnTo>
                    <a:pt x="12715" y="422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26" name="Google Shape;3726;p59"/>
            <p:cNvGrpSpPr/>
            <p:nvPr/>
          </p:nvGrpSpPr>
          <p:grpSpPr>
            <a:xfrm>
              <a:off x="6811000" y="2652966"/>
              <a:ext cx="551956" cy="394435"/>
              <a:chOff x="6811000" y="2652966"/>
              <a:chExt cx="551956" cy="394435"/>
            </a:xfrm>
          </p:grpSpPr>
          <p:sp>
            <p:nvSpPr>
              <p:cNvPr id="3727" name="Google Shape;3727;p59"/>
              <p:cNvSpPr/>
              <p:nvPr/>
            </p:nvSpPr>
            <p:spPr>
              <a:xfrm>
                <a:off x="6977112" y="2695801"/>
                <a:ext cx="369995" cy="110754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3493" extrusionOk="0">
                    <a:moveTo>
                      <a:pt x="8145" y="0"/>
                    </a:moveTo>
                    <a:cubicBezTo>
                      <a:pt x="7311" y="0"/>
                      <a:pt x="6629" y="609"/>
                      <a:pt x="6001" y="1170"/>
                    </a:cubicBezTo>
                    <a:cubicBezTo>
                      <a:pt x="5751" y="1397"/>
                      <a:pt x="5477" y="1635"/>
                      <a:pt x="5203" y="1837"/>
                    </a:cubicBezTo>
                    <a:cubicBezTo>
                      <a:pt x="4540" y="2324"/>
                      <a:pt x="2950" y="2438"/>
                      <a:pt x="1718" y="2438"/>
                    </a:cubicBezTo>
                    <a:cubicBezTo>
                      <a:pt x="1201" y="2438"/>
                      <a:pt x="748" y="2418"/>
                      <a:pt x="453" y="2397"/>
                    </a:cubicBezTo>
                    <a:cubicBezTo>
                      <a:pt x="439" y="2395"/>
                      <a:pt x="425" y="2395"/>
                      <a:pt x="412" y="2395"/>
                    </a:cubicBezTo>
                    <a:cubicBezTo>
                      <a:pt x="213" y="2395"/>
                      <a:pt x="35" y="2554"/>
                      <a:pt x="24" y="2766"/>
                    </a:cubicBezTo>
                    <a:cubicBezTo>
                      <a:pt x="0" y="2992"/>
                      <a:pt x="167" y="3183"/>
                      <a:pt x="393" y="3195"/>
                    </a:cubicBezTo>
                    <a:cubicBezTo>
                      <a:pt x="536" y="3207"/>
                      <a:pt x="1072" y="3245"/>
                      <a:pt x="1764" y="3245"/>
                    </a:cubicBezTo>
                    <a:cubicBezTo>
                      <a:pt x="3028" y="3245"/>
                      <a:pt x="4814" y="3119"/>
                      <a:pt x="5691" y="2480"/>
                    </a:cubicBezTo>
                    <a:cubicBezTo>
                      <a:pt x="6001" y="2254"/>
                      <a:pt x="6287" y="2004"/>
                      <a:pt x="6549" y="1754"/>
                    </a:cubicBezTo>
                    <a:cubicBezTo>
                      <a:pt x="7208" y="1177"/>
                      <a:pt x="7662" y="800"/>
                      <a:pt x="8155" y="800"/>
                    </a:cubicBezTo>
                    <a:cubicBezTo>
                      <a:pt x="8374" y="800"/>
                      <a:pt x="8602" y="875"/>
                      <a:pt x="8858" y="1039"/>
                    </a:cubicBezTo>
                    <a:cubicBezTo>
                      <a:pt x="10216" y="1921"/>
                      <a:pt x="10871" y="3242"/>
                      <a:pt x="10871" y="3254"/>
                    </a:cubicBezTo>
                    <a:cubicBezTo>
                      <a:pt x="10942" y="3409"/>
                      <a:pt x="11097" y="3492"/>
                      <a:pt x="11240" y="3492"/>
                    </a:cubicBezTo>
                    <a:cubicBezTo>
                      <a:pt x="11299" y="3492"/>
                      <a:pt x="11359" y="3480"/>
                      <a:pt x="11394" y="3468"/>
                    </a:cubicBezTo>
                    <a:cubicBezTo>
                      <a:pt x="11597" y="3373"/>
                      <a:pt x="11668" y="3135"/>
                      <a:pt x="11585" y="2933"/>
                    </a:cubicBezTo>
                    <a:cubicBezTo>
                      <a:pt x="11549" y="2873"/>
                      <a:pt x="10859" y="1385"/>
                      <a:pt x="9287" y="373"/>
                    </a:cubicBezTo>
                    <a:cubicBezTo>
                      <a:pt x="8874" y="108"/>
                      <a:pt x="8496" y="0"/>
                      <a:pt x="81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59"/>
              <p:cNvSpPr/>
              <p:nvPr/>
            </p:nvSpPr>
            <p:spPr>
              <a:xfrm>
                <a:off x="7135265" y="2751319"/>
                <a:ext cx="227692" cy="284004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957" extrusionOk="0">
                    <a:moveTo>
                      <a:pt x="473" y="1"/>
                    </a:moveTo>
                    <a:cubicBezTo>
                      <a:pt x="398" y="1"/>
                      <a:pt x="322" y="21"/>
                      <a:pt x="251" y="62"/>
                    </a:cubicBezTo>
                    <a:cubicBezTo>
                      <a:pt x="60" y="181"/>
                      <a:pt x="1" y="431"/>
                      <a:pt x="120" y="622"/>
                    </a:cubicBezTo>
                    <a:cubicBezTo>
                      <a:pt x="287" y="896"/>
                      <a:pt x="4359" y="7432"/>
                      <a:pt x="6478" y="8885"/>
                    </a:cubicBezTo>
                    <a:cubicBezTo>
                      <a:pt x="6549" y="8933"/>
                      <a:pt x="6645" y="8956"/>
                      <a:pt x="6716" y="8956"/>
                    </a:cubicBezTo>
                    <a:cubicBezTo>
                      <a:pt x="6847" y="8956"/>
                      <a:pt x="6966" y="8885"/>
                      <a:pt x="7061" y="8778"/>
                    </a:cubicBezTo>
                    <a:cubicBezTo>
                      <a:pt x="7180" y="8599"/>
                      <a:pt x="7133" y="8349"/>
                      <a:pt x="6954" y="8218"/>
                    </a:cubicBezTo>
                    <a:cubicBezTo>
                      <a:pt x="4978" y="6849"/>
                      <a:pt x="870" y="253"/>
                      <a:pt x="822" y="193"/>
                    </a:cubicBezTo>
                    <a:cubicBezTo>
                      <a:pt x="745" y="69"/>
                      <a:pt x="612" y="1"/>
                      <a:pt x="4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59"/>
              <p:cNvSpPr/>
              <p:nvPr/>
            </p:nvSpPr>
            <p:spPr>
              <a:xfrm>
                <a:off x="7101307" y="2862483"/>
                <a:ext cx="148391" cy="184918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5832" extrusionOk="0">
                    <a:moveTo>
                      <a:pt x="3872" y="1"/>
                    </a:moveTo>
                    <a:cubicBezTo>
                      <a:pt x="3816" y="1"/>
                      <a:pt x="3759" y="11"/>
                      <a:pt x="3703" y="33"/>
                    </a:cubicBezTo>
                    <a:cubicBezTo>
                      <a:pt x="3203" y="271"/>
                      <a:pt x="596" y="1521"/>
                      <a:pt x="310" y="2712"/>
                    </a:cubicBezTo>
                    <a:cubicBezTo>
                      <a:pt x="0" y="3962"/>
                      <a:pt x="2834" y="5296"/>
                      <a:pt x="4048" y="5796"/>
                    </a:cubicBezTo>
                    <a:cubicBezTo>
                      <a:pt x="4096" y="5808"/>
                      <a:pt x="4156" y="5831"/>
                      <a:pt x="4203" y="5831"/>
                    </a:cubicBezTo>
                    <a:cubicBezTo>
                      <a:pt x="4358" y="5831"/>
                      <a:pt x="4513" y="5736"/>
                      <a:pt x="4584" y="5569"/>
                    </a:cubicBezTo>
                    <a:cubicBezTo>
                      <a:pt x="4679" y="5367"/>
                      <a:pt x="4572" y="5129"/>
                      <a:pt x="4358" y="5034"/>
                    </a:cubicBezTo>
                    <a:cubicBezTo>
                      <a:pt x="2453" y="4248"/>
                      <a:pt x="1024" y="3224"/>
                      <a:pt x="1108" y="2891"/>
                    </a:cubicBezTo>
                    <a:cubicBezTo>
                      <a:pt x="1239" y="2295"/>
                      <a:pt x="2917" y="1283"/>
                      <a:pt x="4048" y="771"/>
                    </a:cubicBezTo>
                    <a:cubicBezTo>
                      <a:pt x="4239" y="676"/>
                      <a:pt x="4334" y="438"/>
                      <a:pt x="4239" y="235"/>
                    </a:cubicBezTo>
                    <a:cubicBezTo>
                      <a:pt x="4177" y="86"/>
                      <a:pt x="4031" y="1"/>
                      <a:pt x="38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59"/>
              <p:cNvSpPr/>
              <p:nvPr/>
            </p:nvSpPr>
            <p:spPr>
              <a:xfrm>
                <a:off x="6965031" y="2738193"/>
                <a:ext cx="25303" cy="84596"/>
              </a:xfrm>
              <a:custGeom>
                <a:avLst/>
                <a:gdLst/>
                <a:ahLst/>
                <a:cxnLst/>
                <a:rect l="l" t="t" r="r" b="b"/>
                <a:pathLst>
                  <a:path w="798" h="2668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2262"/>
                    </a:lnTo>
                    <a:cubicBezTo>
                      <a:pt x="0" y="2489"/>
                      <a:pt x="179" y="2667"/>
                      <a:pt x="405" y="2667"/>
                    </a:cubicBezTo>
                    <a:cubicBezTo>
                      <a:pt x="619" y="2667"/>
                      <a:pt x="798" y="2465"/>
                      <a:pt x="798" y="2262"/>
                    </a:cubicBezTo>
                    <a:lnTo>
                      <a:pt x="798" y="405"/>
                    </a:lnTo>
                    <a:cubicBezTo>
                      <a:pt x="798" y="179"/>
                      <a:pt x="619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59"/>
              <p:cNvSpPr/>
              <p:nvPr/>
            </p:nvSpPr>
            <p:spPr>
              <a:xfrm>
                <a:off x="6811000" y="2767236"/>
                <a:ext cx="179338" cy="25715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5263" y="811"/>
                    </a:lnTo>
                    <a:cubicBezTo>
                      <a:pt x="5477" y="811"/>
                      <a:pt x="5656" y="632"/>
                      <a:pt x="5656" y="406"/>
                    </a:cubicBezTo>
                    <a:cubicBezTo>
                      <a:pt x="5656" y="180"/>
                      <a:pt x="5477" y="1"/>
                      <a:pt x="52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59"/>
              <p:cNvSpPr/>
              <p:nvPr/>
            </p:nvSpPr>
            <p:spPr>
              <a:xfrm>
                <a:off x="7046169" y="2652966"/>
                <a:ext cx="110659" cy="97247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3067" extrusionOk="0">
                    <a:moveTo>
                      <a:pt x="1742" y="0"/>
                    </a:moveTo>
                    <a:cubicBezTo>
                      <a:pt x="1547" y="0"/>
                      <a:pt x="1348" y="38"/>
                      <a:pt x="1156" y="116"/>
                    </a:cubicBezTo>
                    <a:cubicBezTo>
                      <a:pt x="370" y="450"/>
                      <a:pt x="1" y="1343"/>
                      <a:pt x="322" y="2129"/>
                    </a:cubicBezTo>
                    <a:cubicBezTo>
                      <a:pt x="574" y="2713"/>
                      <a:pt x="1144" y="3066"/>
                      <a:pt x="1747" y="3066"/>
                    </a:cubicBezTo>
                    <a:cubicBezTo>
                      <a:pt x="1943" y="3066"/>
                      <a:pt x="2142" y="3029"/>
                      <a:pt x="2335" y="2950"/>
                    </a:cubicBezTo>
                    <a:cubicBezTo>
                      <a:pt x="3108" y="2629"/>
                      <a:pt x="3489" y="1736"/>
                      <a:pt x="3156" y="950"/>
                    </a:cubicBezTo>
                    <a:cubicBezTo>
                      <a:pt x="2913" y="356"/>
                      <a:pt x="2344" y="0"/>
                      <a:pt x="17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3" name="Google Shape;3733;p59"/>
          <p:cNvGrpSpPr/>
          <p:nvPr/>
        </p:nvGrpSpPr>
        <p:grpSpPr>
          <a:xfrm>
            <a:off x="4528469" y="1879373"/>
            <a:ext cx="315301" cy="654273"/>
            <a:chOff x="7813625" y="1871050"/>
            <a:chExt cx="315301" cy="654273"/>
          </a:xfrm>
        </p:grpSpPr>
        <p:sp>
          <p:nvSpPr>
            <p:cNvPr id="3734" name="Google Shape;3734;p59"/>
            <p:cNvSpPr/>
            <p:nvPr/>
          </p:nvSpPr>
          <p:spPr>
            <a:xfrm>
              <a:off x="7813625" y="2035550"/>
              <a:ext cx="309875" cy="447850"/>
            </a:xfrm>
            <a:custGeom>
              <a:avLst/>
              <a:gdLst/>
              <a:ahLst/>
              <a:cxnLst/>
              <a:rect l="l" t="t" r="r" b="b"/>
              <a:pathLst>
                <a:path w="12395" h="17914" extrusionOk="0">
                  <a:moveTo>
                    <a:pt x="5823" y="1549"/>
                  </a:moveTo>
                  <a:lnTo>
                    <a:pt x="0" y="4007"/>
                  </a:lnTo>
                  <a:lnTo>
                    <a:pt x="1549" y="10952"/>
                  </a:lnTo>
                  <a:lnTo>
                    <a:pt x="5772" y="17914"/>
                  </a:lnTo>
                  <a:lnTo>
                    <a:pt x="12395" y="15600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735" name="Google Shape;3735;p59"/>
            <p:cNvGrpSpPr/>
            <p:nvPr/>
          </p:nvGrpSpPr>
          <p:grpSpPr>
            <a:xfrm>
              <a:off x="7818577" y="1871050"/>
              <a:ext cx="310349" cy="654273"/>
              <a:chOff x="7818577" y="1871050"/>
              <a:chExt cx="310349" cy="654273"/>
            </a:xfrm>
          </p:grpSpPr>
          <p:sp>
            <p:nvSpPr>
              <p:cNvPr id="3736" name="Google Shape;3736;p59"/>
              <p:cNvSpPr/>
              <p:nvPr/>
            </p:nvSpPr>
            <p:spPr>
              <a:xfrm>
                <a:off x="7818577" y="2044326"/>
                <a:ext cx="262760" cy="215960"/>
              </a:xfrm>
              <a:custGeom>
                <a:avLst/>
                <a:gdLst/>
                <a:ahLst/>
                <a:cxnLst/>
                <a:rect l="l" t="t" r="r" b="b"/>
                <a:pathLst>
                  <a:path w="8287" h="6811" extrusionOk="0">
                    <a:moveTo>
                      <a:pt x="7845" y="1"/>
                    </a:moveTo>
                    <a:cubicBezTo>
                      <a:pt x="7786" y="1"/>
                      <a:pt x="7725" y="16"/>
                      <a:pt x="7668" y="48"/>
                    </a:cubicBezTo>
                    <a:cubicBezTo>
                      <a:pt x="6822" y="477"/>
                      <a:pt x="6179" y="1608"/>
                      <a:pt x="5489" y="2798"/>
                    </a:cubicBezTo>
                    <a:cubicBezTo>
                      <a:pt x="4632" y="4322"/>
                      <a:pt x="3727" y="5894"/>
                      <a:pt x="2477" y="6037"/>
                    </a:cubicBezTo>
                    <a:cubicBezTo>
                      <a:pt x="2435" y="6040"/>
                      <a:pt x="2394" y="6041"/>
                      <a:pt x="2356" y="6041"/>
                    </a:cubicBezTo>
                    <a:cubicBezTo>
                      <a:pt x="2074" y="6041"/>
                      <a:pt x="1870" y="5963"/>
                      <a:pt x="1703" y="5775"/>
                    </a:cubicBezTo>
                    <a:cubicBezTo>
                      <a:pt x="953" y="4942"/>
                      <a:pt x="1226" y="2501"/>
                      <a:pt x="1405" y="1644"/>
                    </a:cubicBezTo>
                    <a:cubicBezTo>
                      <a:pt x="1441" y="1429"/>
                      <a:pt x="1310" y="1239"/>
                      <a:pt x="1107" y="1191"/>
                    </a:cubicBezTo>
                    <a:cubicBezTo>
                      <a:pt x="1084" y="1187"/>
                      <a:pt x="1060" y="1185"/>
                      <a:pt x="1037" y="1185"/>
                    </a:cubicBezTo>
                    <a:cubicBezTo>
                      <a:pt x="853" y="1185"/>
                      <a:pt x="697" y="1309"/>
                      <a:pt x="655" y="1489"/>
                    </a:cubicBezTo>
                    <a:cubicBezTo>
                      <a:pt x="584" y="1846"/>
                      <a:pt x="0" y="5037"/>
                      <a:pt x="1143" y="6299"/>
                    </a:cubicBezTo>
                    <a:cubicBezTo>
                      <a:pt x="1465" y="6632"/>
                      <a:pt x="1881" y="6811"/>
                      <a:pt x="2358" y="6811"/>
                    </a:cubicBezTo>
                    <a:lnTo>
                      <a:pt x="2560" y="6811"/>
                    </a:lnTo>
                    <a:cubicBezTo>
                      <a:pt x="4215" y="6632"/>
                      <a:pt x="5251" y="4799"/>
                      <a:pt x="6179" y="3191"/>
                    </a:cubicBezTo>
                    <a:cubicBezTo>
                      <a:pt x="6787" y="2084"/>
                      <a:pt x="7382" y="1060"/>
                      <a:pt x="8025" y="739"/>
                    </a:cubicBezTo>
                    <a:cubicBezTo>
                      <a:pt x="8215" y="632"/>
                      <a:pt x="8287" y="405"/>
                      <a:pt x="8192" y="215"/>
                    </a:cubicBezTo>
                    <a:cubicBezTo>
                      <a:pt x="8117" y="82"/>
                      <a:pt x="7984" y="1"/>
                      <a:pt x="78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59"/>
              <p:cNvSpPr/>
              <p:nvPr/>
            </p:nvSpPr>
            <p:spPr>
              <a:xfrm>
                <a:off x="7912175" y="2178160"/>
                <a:ext cx="148042" cy="326777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10306" extrusionOk="0">
                    <a:moveTo>
                      <a:pt x="1942" y="0"/>
                    </a:moveTo>
                    <a:cubicBezTo>
                      <a:pt x="1883" y="0"/>
                      <a:pt x="1823" y="14"/>
                      <a:pt x="1763" y="42"/>
                    </a:cubicBezTo>
                    <a:cubicBezTo>
                      <a:pt x="1573" y="125"/>
                      <a:pt x="1501" y="351"/>
                      <a:pt x="1584" y="542"/>
                    </a:cubicBezTo>
                    <a:cubicBezTo>
                      <a:pt x="1680" y="732"/>
                      <a:pt x="3775" y="5293"/>
                      <a:pt x="144" y="9686"/>
                    </a:cubicBezTo>
                    <a:cubicBezTo>
                      <a:pt x="1" y="9841"/>
                      <a:pt x="25" y="10091"/>
                      <a:pt x="191" y="10222"/>
                    </a:cubicBezTo>
                    <a:cubicBezTo>
                      <a:pt x="251" y="10281"/>
                      <a:pt x="334" y="10305"/>
                      <a:pt x="430" y="10305"/>
                    </a:cubicBezTo>
                    <a:cubicBezTo>
                      <a:pt x="549" y="10305"/>
                      <a:pt x="656" y="10246"/>
                      <a:pt x="727" y="10174"/>
                    </a:cubicBezTo>
                    <a:cubicBezTo>
                      <a:pt x="4668" y="5412"/>
                      <a:pt x="2299" y="256"/>
                      <a:pt x="2275" y="221"/>
                    </a:cubicBezTo>
                    <a:cubicBezTo>
                      <a:pt x="2208" y="78"/>
                      <a:pt x="2082" y="0"/>
                      <a:pt x="19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59"/>
              <p:cNvSpPr/>
              <p:nvPr/>
            </p:nvSpPr>
            <p:spPr>
              <a:xfrm>
                <a:off x="7981645" y="2268555"/>
                <a:ext cx="147281" cy="256767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8098" extrusionOk="0">
                    <a:moveTo>
                      <a:pt x="605" y="1"/>
                    </a:moveTo>
                    <a:cubicBezTo>
                      <a:pt x="524" y="1"/>
                      <a:pt x="449" y="5"/>
                      <a:pt x="382" y="13"/>
                    </a:cubicBezTo>
                    <a:cubicBezTo>
                      <a:pt x="155" y="48"/>
                      <a:pt x="1" y="239"/>
                      <a:pt x="36" y="441"/>
                    </a:cubicBezTo>
                    <a:cubicBezTo>
                      <a:pt x="58" y="646"/>
                      <a:pt x="225" y="792"/>
                      <a:pt x="406" y="792"/>
                    </a:cubicBezTo>
                    <a:cubicBezTo>
                      <a:pt x="426" y="792"/>
                      <a:pt x="445" y="790"/>
                      <a:pt x="465" y="787"/>
                    </a:cubicBezTo>
                    <a:cubicBezTo>
                      <a:pt x="469" y="787"/>
                      <a:pt x="509" y="783"/>
                      <a:pt x="578" y="783"/>
                    </a:cubicBezTo>
                    <a:cubicBezTo>
                      <a:pt x="958" y="783"/>
                      <a:pt x="2201" y="902"/>
                      <a:pt x="2906" y="2453"/>
                    </a:cubicBezTo>
                    <a:cubicBezTo>
                      <a:pt x="3763" y="4335"/>
                      <a:pt x="1560" y="7454"/>
                      <a:pt x="1525" y="7490"/>
                    </a:cubicBezTo>
                    <a:cubicBezTo>
                      <a:pt x="1406" y="7656"/>
                      <a:pt x="1441" y="7907"/>
                      <a:pt x="1620" y="8026"/>
                    </a:cubicBezTo>
                    <a:cubicBezTo>
                      <a:pt x="1679" y="8073"/>
                      <a:pt x="1763" y="8097"/>
                      <a:pt x="1834" y="8097"/>
                    </a:cubicBezTo>
                    <a:cubicBezTo>
                      <a:pt x="1953" y="8097"/>
                      <a:pt x="2072" y="8037"/>
                      <a:pt x="2144" y="7930"/>
                    </a:cubicBezTo>
                    <a:cubicBezTo>
                      <a:pt x="2251" y="7787"/>
                      <a:pt x="4644" y="4418"/>
                      <a:pt x="3608" y="2132"/>
                    </a:cubicBezTo>
                    <a:cubicBezTo>
                      <a:pt x="2840" y="422"/>
                      <a:pt x="1413" y="1"/>
                      <a:pt x="6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59"/>
              <p:cNvSpPr/>
              <p:nvPr/>
            </p:nvSpPr>
            <p:spPr>
              <a:xfrm>
                <a:off x="7886525" y="2074891"/>
                <a:ext cx="92522" cy="92522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918" extrusionOk="0">
                    <a:moveTo>
                      <a:pt x="1465" y="1"/>
                    </a:moveTo>
                    <a:cubicBezTo>
                      <a:pt x="655" y="1"/>
                      <a:pt x="0" y="656"/>
                      <a:pt x="0" y="1465"/>
                    </a:cubicBezTo>
                    <a:cubicBezTo>
                      <a:pt x="0" y="2275"/>
                      <a:pt x="655" y="2918"/>
                      <a:pt x="1465" y="2918"/>
                    </a:cubicBezTo>
                    <a:cubicBezTo>
                      <a:pt x="2262" y="2918"/>
                      <a:pt x="2917" y="2275"/>
                      <a:pt x="2917" y="1465"/>
                    </a:cubicBezTo>
                    <a:cubicBezTo>
                      <a:pt x="2917" y="656"/>
                      <a:pt x="2262" y="1"/>
                      <a:pt x="1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59"/>
              <p:cNvSpPr/>
              <p:nvPr/>
            </p:nvSpPr>
            <p:spPr>
              <a:xfrm>
                <a:off x="7819687" y="1871050"/>
                <a:ext cx="124610" cy="143096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4513" extrusionOk="0">
                    <a:moveTo>
                      <a:pt x="2061" y="786"/>
                    </a:moveTo>
                    <a:cubicBezTo>
                      <a:pt x="2120" y="786"/>
                      <a:pt x="2180" y="786"/>
                      <a:pt x="2227" y="822"/>
                    </a:cubicBezTo>
                    <a:cubicBezTo>
                      <a:pt x="2775" y="941"/>
                      <a:pt x="3073" y="1739"/>
                      <a:pt x="2882" y="2525"/>
                    </a:cubicBezTo>
                    <a:cubicBezTo>
                      <a:pt x="2711" y="3219"/>
                      <a:pt x="2204" y="3761"/>
                      <a:pt x="1697" y="3761"/>
                    </a:cubicBezTo>
                    <a:cubicBezTo>
                      <a:pt x="1640" y="3761"/>
                      <a:pt x="1582" y="3754"/>
                      <a:pt x="1525" y="3739"/>
                    </a:cubicBezTo>
                    <a:cubicBezTo>
                      <a:pt x="1275" y="3680"/>
                      <a:pt x="1084" y="3489"/>
                      <a:pt x="953" y="3191"/>
                    </a:cubicBezTo>
                    <a:cubicBezTo>
                      <a:pt x="799" y="2846"/>
                      <a:pt x="775" y="2453"/>
                      <a:pt x="870" y="2036"/>
                    </a:cubicBezTo>
                    <a:cubicBezTo>
                      <a:pt x="1049" y="1322"/>
                      <a:pt x="1561" y="786"/>
                      <a:pt x="2061" y="786"/>
                    </a:cubicBezTo>
                    <a:close/>
                    <a:moveTo>
                      <a:pt x="2061" y="1"/>
                    </a:moveTo>
                    <a:cubicBezTo>
                      <a:pt x="1203" y="1"/>
                      <a:pt x="382" y="763"/>
                      <a:pt x="132" y="1834"/>
                    </a:cubicBezTo>
                    <a:cubicBezTo>
                      <a:pt x="1" y="2406"/>
                      <a:pt x="37" y="2977"/>
                      <a:pt x="251" y="3477"/>
                    </a:cubicBezTo>
                    <a:cubicBezTo>
                      <a:pt x="477" y="4013"/>
                      <a:pt x="858" y="4346"/>
                      <a:pt x="1346" y="4465"/>
                    </a:cubicBezTo>
                    <a:cubicBezTo>
                      <a:pt x="1465" y="4501"/>
                      <a:pt x="1572" y="4513"/>
                      <a:pt x="1692" y="4513"/>
                    </a:cubicBezTo>
                    <a:cubicBezTo>
                      <a:pt x="2561" y="4513"/>
                      <a:pt x="3370" y="3739"/>
                      <a:pt x="3632" y="2679"/>
                    </a:cubicBezTo>
                    <a:cubicBezTo>
                      <a:pt x="3930" y="1465"/>
                      <a:pt x="3370" y="274"/>
                      <a:pt x="2406" y="48"/>
                    </a:cubicBezTo>
                    <a:cubicBezTo>
                      <a:pt x="2287" y="24"/>
                      <a:pt x="2180" y="1"/>
                      <a:pt x="20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59"/>
              <p:cNvSpPr/>
              <p:nvPr/>
            </p:nvSpPr>
            <p:spPr>
              <a:xfrm>
                <a:off x="7820067" y="1988713"/>
                <a:ext cx="58944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4577" extrusionOk="0">
                    <a:moveTo>
                      <a:pt x="1427" y="1"/>
                    </a:moveTo>
                    <a:cubicBezTo>
                      <a:pt x="1256" y="1"/>
                      <a:pt x="1110" y="113"/>
                      <a:pt x="1060" y="290"/>
                    </a:cubicBezTo>
                    <a:lnTo>
                      <a:pt x="60" y="4076"/>
                    </a:lnTo>
                    <a:cubicBezTo>
                      <a:pt x="1" y="4291"/>
                      <a:pt x="120" y="4493"/>
                      <a:pt x="322" y="4552"/>
                    </a:cubicBezTo>
                    <a:cubicBezTo>
                      <a:pt x="370" y="4576"/>
                      <a:pt x="406" y="4576"/>
                      <a:pt x="429" y="4576"/>
                    </a:cubicBezTo>
                    <a:cubicBezTo>
                      <a:pt x="596" y="4576"/>
                      <a:pt x="763" y="4457"/>
                      <a:pt x="798" y="4291"/>
                    </a:cubicBezTo>
                    <a:lnTo>
                      <a:pt x="1799" y="492"/>
                    </a:lnTo>
                    <a:cubicBezTo>
                      <a:pt x="1858" y="290"/>
                      <a:pt x="1739" y="76"/>
                      <a:pt x="1537" y="16"/>
                    </a:cubicBezTo>
                    <a:cubicBezTo>
                      <a:pt x="1499" y="6"/>
                      <a:pt x="1463" y="1"/>
                      <a:pt x="14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59"/>
              <p:cNvSpPr/>
              <p:nvPr/>
            </p:nvSpPr>
            <p:spPr>
              <a:xfrm>
                <a:off x="7982406" y="1940424"/>
                <a:ext cx="95535" cy="9639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3040" extrusionOk="0">
                    <a:moveTo>
                      <a:pt x="1205" y="0"/>
                    </a:moveTo>
                    <a:cubicBezTo>
                      <a:pt x="1051" y="0"/>
                      <a:pt x="902" y="107"/>
                      <a:pt x="846" y="265"/>
                    </a:cubicBezTo>
                    <a:lnTo>
                      <a:pt x="36" y="2527"/>
                    </a:lnTo>
                    <a:cubicBezTo>
                      <a:pt x="0" y="2658"/>
                      <a:pt x="24" y="2801"/>
                      <a:pt x="120" y="2908"/>
                    </a:cubicBezTo>
                    <a:cubicBezTo>
                      <a:pt x="191" y="3004"/>
                      <a:pt x="298" y="3039"/>
                      <a:pt x="405" y="3039"/>
                    </a:cubicBezTo>
                    <a:cubicBezTo>
                      <a:pt x="429" y="3039"/>
                      <a:pt x="465" y="3039"/>
                      <a:pt x="501" y="3027"/>
                    </a:cubicBezTo>
                    <a:lnTo>
                      <a:pt x="2691" y="2527"/>
                    </a:lnTo>
                    <a:cubicBezTo>
                      <a:pt x="2894" y="2480"/>
                      <a:pt x="3013" y="2265"/>
                      <a:pt x="2977" y="2063"/>
                    </a:cubicBezTo>
                    <a:cubicBezTo>
                      <a:pt x="2936" y="1880"/>
                      <a:pt x="2775" y="1767"/>
                      <a:pt x="2602" y="1767"/>
                    </a:cubicBezTo>
                    <a:cubicBezTo>
                      <a:pt x="2573" y="1767"/>
                      <a:pt x="2543" y="1770"/>
                      <a:pt x="2513" y="1777"/>
                    </a:cubicBezTo>
                    <a:lnTo>
                      <a:pt x="1012" y="2123"/>
                    </a:lnTo>
                    <a:lnTo>
                      <a:pt x="1572" y="515"/>
                    </a:lnTo>
                    <a:cubicBezTo>
                      <a:pt x="1632" y="325"/>
                      <a:pt x="1524" y="99"/>
                      <a:pt x="1334" y="27"/>
                    </a:cubicBezTo>
                    <a:cubicBezTo>
                      <a:pt x="1292" y="9"/>
                      <a:pt x="1248" y="0"/>
                      <a:pt x="12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4495;p73">
            <a:extLst>
              <a:ext uri="{FF2B5EF4-FFF2-40B4-BE49-F238E27FC236}">
                <a16:creationId xmlns:a16="http://schemas.microsoft.com/office/drawing/2014/main" id="{0A3D7093-CC62-72DC-470C-D4DE7B38A171}"/>
              </a:ext>
            </a:extLst>
          </p:cNvPr>
          <p:cNvGrpSpPr/>
          <p:nvPr/>
        </p:nvGrpSpPr>
        <p:grpSpPr>
          <a:xfrm>
            <a:off x="4476963" y="3679602"/>
            <a:ext cx="536107" cy="565824"/>
            <a:chOff x="4189637" y="2061421"/>
            <a:chExt cx="790606" cy="754999"/>
          </a:xfrm>
        </p:grpSpPr>
        <p:sp>
          <p:nvSpPr>
            <p:cNvPr id="3" name="Google Shape;4496;p73">
              <a:extLst>
                <a:ext uri="{FF2B5EF4-FFF2-40B4-BE49-F238E27FC236}">
                  <a16:creationId xmlns:a16="http://schemas.microsoft.com/office/drawing/2014/main" id="{F3620B04-9178-A637-3409-8F23E9E76E1E}"/>
                </a:ext>
              </a:extLst>
            </p:cNvPr>
            <p:cNvSpPr/>
            <p:nvPr/>
          </p:nvSpPr>
          <p:spPr>
            <a:xfrm>
              <a:off x="4189637" y="2169197"/>
              <a:ext cx="703765" cy="647223"/>
            </a:xfrm>
            <a:custGeom>
              <a:avLst/>
              <a:gdLst/>
              <a:ahLst/>
              <a:cxnLst/>
              <a:rect l="l" t="t" r="r" b="b"/>
              <a:pathLst>
                <a:path w="42319" h="38919" extrusionOk="0">
                  <a:moveTo>
                    <a:pt x="0" y="26072"/>
                  </a:moveTo>
                  <a:lnTo>
                    <a:pt x="22482" y="30228"/>
                  </a:lnTo>
                  <a:lnTo>
                    <a:pt x="32873" y="38919"/>
                  </a:lnTo>
                  <a:lnTo>
                    <a:pt x="42319" y="3401"/>
                  </a:lnTo>
                  <a:lnTo>
                    <a:pt x="22482" y="0"/>
                  </a:lnTo>
                  <a:lnTo>
                    <a:pt x="10390" y="34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" name="Google Shape;4497;p73">
              <a:extLst>
                <a:ext uri="{FF2B5EF4-FFF2-40B4-BE49-F238E27FC236}">
                  <a16:creationId xmlns:a16="http://schemas.microsoft.com/office/drawing/2014/main" id="{0C74BB35-2497-E040-D1B4-09CE9C17E9A2}"/>
                </a:ext>
              </a:extLst>
            </p:cNvPr>
            <p:cNvGrpSpPr/>
            <p:nvPr/>
          </p:nvGrpSpPr>
          <p:grpSpPr>
            <a:xfrm>
              <a:off x="4214308" y="2061421"/>
              <a:ext cx="765934" cy="651797"/>
              <a:chOff x="-3130908" y="2080026"/>
              <a:chExt cx="716563" cy="609783"/>
            </a:xfrm>
          </p:grpSpPr>
          <p:sp>
            <p:nvSpPr>
              <p:cNvPr id="5" name="Google Shape;4498;p73">
                <a:extLst>
                  <a:ext uri="{FF2B5EF4-FFF2-40B4-BE49-F238E27FC236}">
                    <a16:creationId xmlns:a16="http://schemas.microsoft.com/office/drawing/2014/main" id="{56BB9402-5301-9CAC-0EF2-8CF49DC03005}"/>
                  </a:ext>
                </a:extLst>
              </p:cNvPr>
              <p:cNvSpPr/>
              <p:nvPr/>
            </p:nvSpPr>
            <p:spPr>
              <a:xfrm>
                <a:off x="-2896182" y="2226984"/>
                <a:ext cx="308745" cy="396348"/>
              </a:xfrm>
              <a:custGeom>
                <a:avLst/>
                <a:gdLst/>
                <a:ahLst/>
                <a:cxnLst/>
                <a:rect l="l" t="t" r="r" b="b"/>
                <a:pathLst>
                  <a:path w="7454" h="9569" extrusionOk="0">
                    <a:moveTo>
                      <a:pt x="5242" y="1"/>
                    </a:moveTo>
                    <a:cubicBezTo>
                      <a:pt x="4695" y="1"/>
                      <a:pt x="4115" y="211"/>
                      <a:pt x="3632" y="707"/>
                    </a:cubicBezTo>
                    <a:cubicBezTo>
                      <a:pt x="2394" y="2016"/>
                      <a:pt x="310" y="3028"/>
                      <a:pt x="298" y="3052"/>
                    </a:cubicBezTo>
                    <a:cubicBezTo>
                      <a:pt x="84" y="3148"/>
                      <a:pt x="1" y="3386"/>
                      <a:pt x="108" y="3600"/>
                    </a:cubicBezTo>
                    <a:cubicBezTo>
                      <a:pt x="176" y="3745"/>
                      <a:pt x="317" y="3835"/>
                      <a:pt x="471" y="3835"/>
                    </a:cubicBezTo>
                    <a:cubicBezTo>
                      <a:pt x="532" y="3835"/>
                      <a:pt x="595" y="3821"/>
                      <a:pt x="655" y="3790"/>
                    </a:cubicBezTo>
                    <a:cubicBezTo>
                      <a:pt x="739" y="3743"/>
                      <a:pt x="2882" y="2707"/>
                      <a:pt x="4227" y="1290"/>
                    </a:cubicBezTo>
                    <a:cubicBezTo>
                      <a:pt x="4531" y="967"/>
                      <a:pt x="4899" y="834"/>
                      <a:pt x="5247" y="834"/>
                    </a:cubicBezTo>
                    <a:cubicBezTo>
                      <a:pt x="5528" y="834"/>
                      <a:pt x="5794" y="920"/>
                      <a:pt x="6001" y="1064"/>
                    </a:cubicBezTo>
                    <a:cubicBezTo>
                      <a:pt x="6442" y="1397"/>
                      <a:pt x="6549" y="1933"/>
                      <a:pt x="6251" y="2505"/>
                    </a:cubicBezTo>
                    <a:cubicBezTo>
                      <a:pt x="6013" y="3005"/>
                      <a:pt x="5406" y="3374"/>
                      <a:pt x="4775" y="3767"/>
                    </a:cubicBezTo>
                    <a:cubicBezTo>
                      <a:pt x="3346" y="4660"/>
                      <a:pt x="1394" y="5862"/>
                      <a:pt x="2525" y="9279"/>
                    </a:cubicBezTo>
                    <a:cubicBezTo>
                      <a:pt x="2560" y="9386"/>
                      <a:pt x="2620" y="9458"/>
                      <a:pt x="2691" y="9505"/>
                    </a:cubicBezTo>
                    <a:cubicBezTo>
                      <a:pt x="2742" y="9544"/>
                      <a:pt x="2804" y="9568"/>
                      <a:pt x="2868" y="9568"/>
                    </a:cubicBezTo>
                    <a:cubicBezTo>
                      <a:pt x="2923" y="9568"/>
                      <a:pt x="2981" y="9550"/>
                      <a:pt x="3037" y="9505"/>
                    </a:cubicBezTo>
                    <a:cubicBezTo>
                      <a:pt x="3239" y="9434"/>
                      <a:pt x="3358" y="9196"/>
                      <a:pt x="3287" y="8982"/>
                    </a:cubicBezTo>
                    <a:cubicBezTo>
                      <a:pt x="2370" y="6172"/>
                      <a:pt x="3739" y="5326"/>
                      <a:pt x="5192" y="4421"/>
                    </a:cubicBezTo>
                    <a:cubicBezTo>
                      <a:pt x="5918" y="3957"/>
                      <a:pt x="6609" y="3540"/>
                      <a:pt x="6966" y="2850"/>
                    </a:cubicBezTo>
                    <a:cubicBezTo>
                      <a:pt x="7454" y="1921"/>
                      <a:pt x="7251" y="945"/>
                      <a:pt x="6454" y="385"/>
                    </a:cubicBezTo>
                    <a:cubicBezTo>
                      <a:pt x="6120" y="143"/>
                      <a:pt x="5692" y="1"/>
                      <a:pt x="52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499;p73">
                <a:extLst>
                  <a:ext uri="{FF2B5EF4-FFF2-40B4-BE49-F238E27FC236}">
                    <a16:creationId xmlns:a16="http://schemas.microsoft.com/office/drawing/2014/main" id="{9DDEA890-E76F-FAC9-A65F-DBABC108B964}"/>
                  </a:ext>
                </a:extLst>
              </p:cNvPr>
              <p:cNvSpPr/>
              <p:nvPr/>
            </p:nvSpPr>
            <p:spPr>
              <a:xfrm>
                <a:off x="-3130908" y="2436816"/>
                <a:ext cx="288532" cy="252993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08" extrusionOk="0">
                    <a:moveTo>
                      <a:pt x="3484" y="823"/>
                    </a:moveTo>
                    <a:cubicBezTo>
                      <a:pt x="3891" y="823"/>
                      <a:pt x="4301" y="934"/>
                      <a:pt x="4667" y="1165"/>
                    </a:cubicBezTo>
                    <a:cubicBezTo>
                      <a:pt x="5715" y="1820"/>
                      <a:pt x="6025" y="3201"/>
                      <a:pt x="5382" y="4249"/>
                    </a:cubicBezTo>
                    <a:cubicBezTo>
                      <a:pt x="4958" y="4934"/>
                      <a:pt x="4231" y="5306"/>
                      <a:pt x="3487" y="5306"/>
                    </a:cubicBezTo>
                    <a:cubicBezTo>
                      <a:pt x="3080" y="5306"/>
                      <a:pt x="2668" y="5195"/>
                      <a:pt x="2298" y="4963"/>
                    </a:cubicBezTo>
                    <a:cubicBezTo>
                      <a:pt x="1250" y="4308"/>
                      <a:pt x="929" y="2927"/>
                      <a:pt x="1584" y="1880"/>
                    </a:cubicBezTo>
                    <a:cubicBezTo>
                      <a:pt x="2007" y="1194"/>
                      <a:pt x="2739" y="823"/>
                      <a:pt x="3484" y="823"/>
                    </a:cubicBezTo>
                    <a:close/>
                    <a:moveTo>
                      <a:pt x="3488" y="0"/>
                    </a:moveTo>
                    <a:cubicBezTo>
                      <a:pt x="2469" y="0"/>
                      <a:pt x="1473" y="511"/>
                      <a:pt x="893" y="1439"/>
                    </a:cubicBezTo>
                    <a:cubicBezTo>
                      <a:pt x="0" y="2868"/>
                      <a:pt x="429" y="4749"/>
                      <a:pt x="1858" y="5642"/>
                    </a:cubicBezTo>
                    <a:cubicBezTo>
                      <a:pt x="2362" y="5957"/>
                      <a:pt x="2924" y="6108"/>
                      <a:pt x="3480" y="6108"/>
                    </a:cubicBezTo>
                    <a:cubicBezTo>
                      <a:pt x="4498" y="6108"/>
                      <a:pt x="5495" y="5602"/>
                      <a:pt x="6072" y="4678"/>
                    </a:cubicBezTo>
                    <a:cubicBezTo>
                      <a:pt x="6965" y="3249"/>
                      <a:pt x="6525" y="1356"/>
                      <a:pt x="5096" y="463"/>
                    </a:cubicBezTo>
                    <a:cubicBezTo>
                      <a:pt x="4595" y="150"/>
                      <a:pt x="4038" y="0"/>
                      <a:pt x="34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500;p73">
                <a:extLst>
                  <a:ext uri="{FF2B5EF4-FFF2-40B4-BE49-F238E27FC236}">
                    <a16:creationId xmlns:a16="http://schemas.microsoft.com/office/drawing/2014/main" id="{A720EC39-5F9B-2D3D-EEA3-306AC3E7FFB9}"/>
                  </a:ext>
                </a:extLst>
              </p:cNvPr>
              <p:cNvSpPr/>
              <p:nvPr/>
            </p:nvSpPr>
            <p:spPr>
              <a:xfrm>
                <a:off x="-2702876" y="2431266"/>
                <a:ext cx="288532" cy="253118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111" extrusionOk="0">
                    <a:moveTo>
                      <a:pt x="3491" y="826"/>
                    </a:moveTo>
                    <a:cubicBezTo>
                      <a:pt x="3898" y="826"/>
                      <a:pt x="4310" y="937"/>
                      <a:pt x="4680" y="1168"/>
                    </a:cubicBezTo>
                    <a:cubicBezTo>
                      <a:pt x="5716" y="1823"/>
                      <a:pt x="6049" y="3192"/>
                      <a:pt x="5394" y="4252"/>
                    </a:cubicBezTo>
                    <a:cubicBezTo>
                      <a:pt x="4970" y="4932"/>
                      <a:pt x="4239" y="5301"/>
                      <a:pt x="3493" y="5301"/>
                    </a:cubicBezTo>
                    <a:cubicBezTo>
                      <a:pt x="3088" y="5301"/>
                      <a:pt x="2679" y="5192"/>
                      <a:pt x="2311" y="4966"/>
                    </a:cubicBezTo>
                    <a:cubicBezTo>
                      <a:pt x="1251" y="4312"/>
                      <a:pt x="941" y="2918"/>
                      <a:pt x="1596" y="1883"/>
                    </a:cubicBezTo>
                    <a:cubicBezTo>
                      <a:pt x="2020" y="1197"/>
                      <a:pt x="2747" y="826"/>
                      <a:pt x="3491" y="826"/>
                    </a:cubicBezTo>
                    <a:close/>
                    <a:moveTo>
                      <a:pt x="3486" y="0"/>
                    </a:moveTo>
                    <a:cubicBezTo>
                      <a:pt x="2468" y="0"/>
                      <a:pt x="1472" y="506"/>
                      <a:pt x="894" y="1430"/>
                    </a:cubicBezTo>
                    <a:cubicBezTo>
                      <a:pt x="1" y="2859"/>
                      <a:pt x="441" y="4752"/>
                      <a:pt x="1870" y="5645"/>
                    </a:cubicBezTo>
                    <a:cubicBezTo>
                      <a:pt x="2374" y="5960"/>
                      <a:pt x="2934" y="6111"/>
                      <a:pt x="3486" y="6111"/>
                    </a:cubicBezTo>
                    <a:cubicBezTo>
                      <a:pt x="4498" y="6111"/>
                      <a:pt x="5488" y="5605"/>
                      <a:pt x="6073" y="4681"/>
                    </a:cubicBezTo>
                    <a:cubicBezTo>
                      <a:pt x="6966" y="3252"/>
                      <a:pt x="6537" y="1359"/>
                      <a:pt x="5109" y="466"/>
                    </a:cubicBezTo>
                    <a:cubicBezTo>
                      <a:pt x="4604" y="151"/>
                      <a:pt x="4042" y="0"/>
                      <a:pt x="34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501;p73">
                <a:extLst>
                  <a:ext uri="{FF2B5EF4-FFF2-40B4-BE49-F238E27FC236}">
                    <a16:creationId xmlns:a16="http://schemas.microsoft.com/office/drawing/2014/main" id="{A42A8309-B4C7-B123-66D9-F676E6C15366}"/>
                  </a:ext>
                </a:extLst>
              </p:cNvPr>
              <p:cNvSpPr/>
              <p:nvPr/>
            </p:nvSpPr>
            <p:spPr>
              <a:xfrm>
                <a:off x="-2853271" y="2080026"/>
                <a:ext cx="157355" cy="137804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3327" extrusionOk="0">
                    <a:moveTo>
                      <a:pt x="1909" y="0"/>
                    </a:moveTo>
                    <a:cubicBezTo>
                      <a:pt x="1356" y="0"/>
                      <a:pt x="812" y="277"/>
                      <a:pt x="489" y="778"/>
                    </a:cubicBezTo>
                    <a:cubicBezTo>
                      <a:pt x="0" y="1552"/>
                      <a:pt x="239" y="2576"/>
                      <a:pt x="1012" y="3064"/>
                    </a:cubicBezTo>
                    <a:cubicBezTo>
                      <a:pt x="1288" y="3242"/>
                      <a:pt x="1597" y="3327"/>
                      <a:pt x="1902" y="3327"/>
                    </a:cubicBezTo>
                    <a:cubicBezTo>
                      <a:pt x="2455" y="3327"/>
                      <a:pt x="2996" y="3050"/>
                      <a:pt x="3310" y="2552"/>
                    </a:cubicBezTo>
                    <a:cubicBezTo>
                      <a:pt x="3798" y="1778"/>
                      <a:pt x="3560" y="742"/>
                      <a:pt x="2786" y="254"/>
                    </a:cubicBezTo>
                    <a:cubicBezTo>
                      <a:pt x="2514" y="82"/>
                      <a:pt x="2210" y="0"/>
                      <a:pt x="19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3713;p59">
            <a:extLst>
              <a:ext uri="{FF2B5EF4-FFF2-40B4-BE49-F238E27FC236}">
                <a16:creationId xmlns:a16="http://schemas.microsoft.com/office/drawing/2014/main" id="{6968CE80-EB3C-DCF0-4033-FCADEE0D23C7}"/>
              </a:ext>
            </a:extLst>
          </p:cNvPr>
          <p:cNvSpPr txBox="1">
            <a:spLocks/>
          </p:cNvSpPr>
          <p:nvPr/>
        </p:nvSpPr>
        <p:spPr>
          <a:xfrm>
            <a:off x="4647630" y="3776038"/>
            <a:ext cx="5186354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None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r>
              <a:rPr lang="en-US" dirty="0"/>
              <a:t>     Countries should align their </a:t>
            </a:r>
            <a:r>
              <a:rPr lang="en-US" b="1" dirty="0"/>
              <a:t>talent identification</a:t>
            </a:r>
            <a:r>
              <a:rPr lang="en-US" dirty="0"/>
              <a:t> and </a:t>
            </a:r>
            <a:r>
              <a:rPr lang="en-US" b="1" dirty="0"/>
              <a:t>long-term athlete development</a:t>
            </a:r>
            <a:r>
              <a:rPr lang="en-US" dirty="0"/>
              <a:t> programs with these empirically‐derived ideals.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9"/>
          <p:cNvSpPr txBox="1">
            <a:spLocks noGrp="1"/>
          </p:cNvSpPr>
          <p:nvPr>
            <p:ph type="title"/>
          </p:nvPr>
        </p:nvSpPr>
        <p:spPr>
          <a:xfrm>
            <a:off x="14499" y="239403"/>
            <a:ext cx="5487512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Which country-level factors are most important in predicting Olympic medal counts?</a:t>
            </a:r>
            <a:endParaRPr sz="4400" dirty="0"/>
          </a:p>
        </p:txBody>
      </p:sp>
      <p:sp>
        <p:nvSpPr>
          <p:cNvPr id="3080" name="Google Shape;3080;p49"/>
          <p:cNvSpPr/>
          <p:nvPr/>
        </p:nvSpPr>
        <p:spPr>
          <a:xfrm>
            <a:off x="8004502" y="4413938"/>
            <a:ext cx="1505973" cy="1042048"/>
          </a:xfrm>
          <a:custGeom>
            <a:avLst/>
            <a:gdLst/>
            <a:ahLst/>
            <a:cxnLst/>
            <a:rect l="l" t="t" r="r" b="b"/>
            <a:pathLst>
              <a:path w="52948" h="36637" extrusionOk="0">
                <a:moveTo>
                  <a:pt x="0" y="18721"/>
                </a:moveTo>
                <a:lnTo>
                  <a:pt x="11752" y="36637"/>
                </a:lnTo>
                <a:lnTo>
                  <a:pt x="52948" y="29311"/>
                </a:lnTo>
                <a:lnTo>
                  <a:pt x="44060" y="11157"/>
                </a:lnTo>
                <a:lnTo>
                  <a:pt x="27798" y="6430"/>
                </a:lnTo>
                <a:lnTo>
                  <a:pt x="15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1" name="Google Shape;3081;p49"/>
          <p:cNvSpPr/>
          <p:nvPr/>
        </p:nvSpPr>
        <p:spPr>
          <a:xfrm>
            <a:off x="7918450" y="3693200"/>
            <a:ext cx="1247100" cy="1319850"/>
          </a:xfrm>
          <a:custGeom>
            <a:avLst/>
            <a:gdLst/>
            <a:ahLst/>
            <a:cxnLst/>
            <a:rect l="l" t="t" r="r" b="b"/>
            <a:pathLst>
              <a:path w="49884" h="52794" extrusionOk="0">
                <a:moveTo>
                  <a:pt x="0" y="35929"/>
                </a:moveTo>
                <a:lnTo>
                  <a:pt x="26278" y="42759"/>
                </a:lnTo>
                <a:lnTo>
                  <a:pt x="49884" y="52794"/>
                </a:lnTo>
                <a:lnTo>
                  <a:pt x="45825" y="20438"/>
                </a:lnTo>
                <a:lnTo>
                  <a:pt x="26462" y="0"/>
                </a:lnTo>
                <a:lnTo>
                  <a:pt x="15920" y="10327"/>
                </a:lnTo>
                <a:close/>
              </a:path>
            </a:pathLst>
          </a:custGeom>
          <a:solidFill>
            <a:srgbClr val="E59089">
              <a:alpha val="55360"/>
            </a:srgbClr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82" name="Google Shape;3082;p49"/>
          <p:cNvSpPr/>
          <p:nvPr/>
        </p:nvSpPr>
        <p:spPr>
          <a:xfrm rot="10352496" flipH="1">
            <a:off x="7432244" y="-15320"/>
            <a:ext cx="1816341" cy="149626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49"/>
          <p:cNvSpPr/>
          <p:nvPr/>
        </p:nvSpPr>
        <p:spPr>
          <a:xfrm>
            <a:off x="600750" y="42809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4" name="Google Shape;3084;p49"/>
          <p:cNvGrpSpPr/>
          <p:nvPr/>
        </p:nvGrpSpPr>
        <p:grpSpPr>
          <a:xfrm rot="-2915743" flipH="1">
            <a:off x="7524409" y="3829352"/>
            <a:ext cx="1247629" cy="1047546"/>
            <a:chOff x="3549700" y="3623182"/>
            <a:chExt cx="1427829" cy="1198846"/>
          </a:xfrm>
        </p:grpSpPr>
        <p:sp>
          <p:nvSpPr>
            <p:cNvPr id="3085" name="Google Shape;3085;p49"/>
            <p:cNvSpPr/>
            <p:nvPr/>
          </p:nvSpPr>
          <p:spPr>
            <a:xfrm>
              <a:off x="3549700" y="3623182"/>
              <a:ext cx="1100967" cy="540867"/>
            </a:xfrm>
            <a:custGeom>
              <a:avLst/>
              <a:gdLst/>
              <a:ahLst/>
              <a:cxnLst/>
              <a:rect l="l" t="t" r="r" b="b"/>
              <a:pathLst>
                <a:path w="12193" h="5990" extrusionOk="0">
                  <a:moveTo>
                    <a:pt x="8750" y="1"/>
                  </a:moveTo>
                  <a:cubicBezTo>
                    <a:pt x="8597" y="1"/>
                    <a:pt x="8442" y="12"/>
                    <a:pt x="8288" y="36"/>
                  </a:cubicBezTo>
                  <a:cubicBezTo>
                    <a:pt x="6942" y="263"/>
                    <a:pt x="6002" y="2132"/>
                    <a:pt x="5240" y="3632"/>
                  </a:cubicBezTo>
                  <a:cubicBezTo>
                    <a:pt x="4954" y="4192"/>
                    <a:pt x="4704" y="4704"/>
                    <a:pt x="4513" y="4942"/>
                  </a:cubicBezTo>
                  <a:cubicBezTo>
                    <a:pt x="4435" y="5037"/>
                    <a:pt x="4241" y="5082"/>
                    <a:pt x="3965" y="5082"/>
                  </a:cubicBezTo>
                  <a:cubicBezTo>
                    <a:pt x="3241" y="5082"/>
                    <a:pt x="1953" y="4775"/>
                    <a:pt x="703" y="4275"/>
                  </a:cubicBezTo>
                  <a:cubicBezTo>
                    <a:pt x="643" y="4248"/>
                    <a:pt x="581" y="4235"/>
                    <a:pt x="520" y="4235"/>
                  </a:cubicBezTo>
                  <a:cubicBezTo>
                    <a:pt x="339" y="4235"/>
                    <a:pt x="170" y="4347"/>
                    <a:pt x="108" y="4525"/>
                  </a:cubicBezTo>
                  <a:cubicBezTo>
                    <a:pt x="1" y="4763"/>
                    <a:pt x="120" y="5037"/>
                    <a:pt x="358" y="5120"/>
                  </a:cubicBezTo>
                  <a:cubicBezTo>
                    <a:pt x="1001" y="5382"/>
                    <a:pt x="2644" y="5990"/>
                    <a:pt x="3906" y="5990"/>
                  </a:cubicBezTo>
                  <a:cubicBezTo>
                    <a:pt x="4466" y="5990"/>
                    <a:pt x="4954" y="5870"/>
                    <a:pt x="5204" y="5525"/>
                  </a:cubicBezTo>
                  <a:cubicBezTo>
                    <a:pt x="5478" y="5216"/>
                    <a:pt x="5740" y="4668"/>
                    <a:pt x="6061" y="4037"/>
                  </a:cubicBezTo>
                  <a:cubicBezTo>
                    <a:pt x="6656" y="2858"/>
                    <a:pt x="7549" y="1072"/>
                    <a:pt x="8442" y="941"/>
                  </a:cubicBezTo>
                  <a:cubicBezTo>
                    <a:pt x="8543" y="927"/>
                    <a:pt x="8645" y="920"/>
                    <a:pt x="8746" y="920"/>
                  </a:cubicBezTo>
                  <a:cubicBezTo>
                    <a:pt x="10039" y="920"/>
                    <a:pt x="11360" y="2026"/>
                    <a:pt x="11371" y="2049"/>
                  </a:cubicBezTo>
                  <a:cubicBezTo>
                    <a:pt x="11458" y="2119"/>
                    <a:pt x="11568" y="2155"/>
                    <a:pt x="11677" y="2155"/>
                  </a:cubicBezTo>
                  <a:cubicBezTo>
                    <a:pt x="11806" y="2155"/>
                    <a:pt x="11936" y="2104"/>
                    <a:pt x="12026" y="2001"/>
                  </a:cubicBezTo>
                  <a:cubicBezTo>
                    <a:pt x="12193" y="1810"/>
                    <a:pt x="12169" y="1513"/>
                    <a:pt x="11979" y="1346"/>
                  </a:cubicBezTo>
                  <a:cubicBezTo>
                    <a:pt x="11913" y="1292"/>
                    <a:pt x="10402" y="1"/>
                    <a:pt x="8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>
              <a:off x="4012007" y="3817315"/>
              <a:ext cx="565608" cy="1004712"/>
            </a:xfrm>
            <a:custGeom>
              <a:avLst/>
              <a:gdLst/>
              <a:ahLst/>
              <a:cxnLst/>
              <a:rect l="l" t="t" r="r" b="b"/>
              <a:pathLst>
                <a:path w="6264" h="11127" extrusionOk="0">
                  <a:moveTo>
                    <a:pt x="1180" y="0"/>
                  </a:moveTo>
                  <a:cubicBezTo>
                    <a:pt x="983" y="0"/>
                    <a:pt x="800" y="142"/>
                    <a:pt x="751" y="351"/>
                  </a:cubicBezTo>
                  <a:cubicBezTo>
                    <a:pt x="691" y="589"/>
                    <a:pt x="834" y="851"/>
                    <a:pt x="1084" y="911"/>
                  </a:cubicBezTo>
                  <a:cubicBezTo>
                    <a:pt x="1120" y="911"/>
                    <a:pt x="4584" y="1768"/>
                    <a:pt x="5001" y="3792"/>
                  </a:cubicBezTo>
                  <a:cubicBezTo>
                    <a:pt x="5180" y="4637"/>
                    <a:pt x="4061" y="5018"/>
                    <a:pt x="2489" y="5447"/>
                  </a:cubicBezTo>
                  <a:cubicBezTo>
                    <a:pt x="1203" y="5804"/>
                    <a:pt x="1" y="6126"/>
                    <a:pt x="36" y="7114"/>
                  </a:cubicBezTo>
                  <a:cubicBezTo>
                    <a:pt x="72" y="8662"/>
                    <a:pt x="1894" y="10745"/>
                    <a:pt x="2096" y="10983"/>
                  </a:cubicBezTo>
                  <a:cubicBezTo>
                    <a:pt x="2191" y="11067"/>
                    <a:pt x="2310" y="11126"/>
                    <a:pt x="2441" y="11126"/>
                  </a:cubicBezTo>
                  <a:cubicBezTo>
                    <a:pt x="2549" y="11126"/>
                    <a:pt x="2656" y="11090"/>
                    <a:pt x="2751" y="11031"/>
                  </a:cubicBezTo>
                  <a:cubicBezTo>
                    <a:pt x="2953" y="10852"/>
                    <a:pt x="2965" y="10567"/>
                    <a:pt x="2799" y="10376"/>
                  </a:cubicBezTo>
                  <a:cubicBezTo>
                    <a:pt x="2298" y="9805"/>
                    <a:pt x="989" y="8126"/>
                    <a:pt x="953" y="7078"/>
                  </a:cubicBezTo>
                  <a:cubicBezTo>
                    <a:pt x="941" y="6828"/>
                    <a:pt x="2156" y="6507"/>
                    <a:pt x="2739" y="6340"/>
                  </a:cubicBezTo>
                  <a:cubicBezTo>
                    <a:pt x="4227" y="5923"/>
                    <a:pt x="6263" y="5352"/>
                    <a:pt x="5906" y="3613"/>
                  </a:cubicBezTo>
                  <a:cubicBezTo>
                    <a:pt x="5370" y="1030"/>
                    <a:pt x="1465" y="53"/>
                    <a:pt x="1298" y="18"/>
                  </a:cubicBezTo>
                  <a:cubicBezTo>
                    <a:pt x="1259" y="6"/>
                    <a:pt x="1219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>
              <a:off x="4457068" y="4107252"/>
              <a:ext cx="520460" cy="520189"/>
            </a:xfrm>
            <a:custGeom>
              <a:avLst/>
              <a:gdLst/>
              <a:ahLst/>
              <a:cxnLst/>
              <a:rect l="l" t="t" r="r" b="b"/>
              <a:pathLst>
                <a:path w="5764" h="5761" extrusionOk="0">
                  <a:moveTo>
                    <a:pt x="527" y="0"/>
                  </a:moveTo>
                  <a:cubicBezTo>
                    <a:pt x="471" y="0"/>
                    <a:pt x="414" y="11"/>
                    <a:pt x="358" y="33"/>
                  </a:cubicBezTo>
                  <a:cubicBezTo>
                    <a:pt x="120" y="117"/>
                    <a:pt x="1" y="390"/>
                    <a:pt x="84" y="629"/>
                  </a:cubicBezTo>
                  <a:cubicBezTo>
                    <a:pt x="167" y="807"/>
                    <a:pt x="1739" y="5081"/>
                    <a:pt x="5168" y="5748"/>
                  </a:cubicBezTo>
                  <a:cubicBezTo>
                    <a:pt x="5192" y="5760"/>
                    <a:pt x="5228" y="5760"/>
                    <a:pt x="5251" y="5760"/>
                  </a:cubicBezTo>
                  <a:cubicBezTo>
                    <a:pt x="5466" y="5760"/>
                    <a:pt x="5656" y="5617"/>
                    <a:pt x="5704" y="5355"/>
                  </a:cubicBezTo>
                  <a:cubicBezTo>
                    <a:pt x="5763" y="5105"/>
                    <a:pt x="5597" y="4867"/>
                    <a:pt x="5347" y="4820"/>
                  </a:cubicBezTo>
                  <a:cubicBezTo>
                    <a:pt x="2442" y="4272"/>
                    <a:pt x="965" y="343"/>
                    <a:pt x="953" y="295"/>
                  </a:cubicBezTo>
                  <a:cubicBezTo>
                    <a:pt x="880" y="113"/>
                    <a:pt x="710" y="0"/>
                    <a:pt x="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8" name="Google Shape;30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94544">
            <a:off x="-77275" y="3257294"/>
            <a:ext cx="1069151" cy="242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190">
            <a:off x="2962617" y="2662863"/>
            <a:ext cx="1069151" cy="242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43218">
            <a:off x="7805837" y="-287278"/>
            <a:ext cx="1069151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973" y="3909153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498" y="2972303"/>
            <a:ext cx="1304501" cy="149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>
          <a:extLst>
            <a:ext uri="{FF2B5EF4-FFF2-40B4-BE49-F238E27FC236}">
              <a16:creationId xmlns:a16="http://schemas.microsoft.com/office/drawing/2014/main" id="{E42B3875-4504-995D-AE5F-04D577B8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47">
            <a:extLst>
              <a:ext uri="{FF2B5EF4-FFF2-40B4-BE49-F238E27FC236}">
                <a16:creationId xmlns:a16="http://schemas.microsoft.com/office/drawing/2014/main" id="{6D88E6D0-20BA-68C7-EA10-3CFF50EFDCD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21498" y="249937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Country-level models have limited power due to small sample sizes and aggregation.</a:t>
            </a:r>
            <a:endParaRPr dirty="0"/>
          </a:p>
        </p:txBody>
      </p:sp>
      <p:sp>
        <p:nvSpPr>
          <p:cNvPr id="3036" name="Google Shape;3036;p47">
            <a:extLst>
              <a:ext uri="{FF2B5EF4-FFF2-40B4-BE49-F238E27FC236}">
                <a16:creationId xmlns:a16="http://schemas.microsoft.com/office/drawing/2014/main" id="{5B8CD8E9-21D3-6685-B0D2-5F2EB15373C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25526" y="249937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Dropping missing data (GDP, population) may bias results toward better-documented nations.</a:t>
            </a:r>
            <a:endParaRPr dirty="0"/>
          </a:p>
        </p:txBody>
      </p:sp>
      <p:sp>
        <p:nvSpPr>
          <p:cNvPr id="3037" name="Google Shape;3037;p47">
            <a:extLst>
              <a:ext uri="{FF2B5EF4-FFF2-40B4-BE49-F238E27FC236}">
                <a16:creationId xmlns:a16="http://schemas.microsoft.com/office/drawing/2014/main" id="{D3EB641C-C51D-D39E-8620-F3FFF9F816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4375" y="445025"/>
            <a:ext cx="78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Limitations:</a:t>
            </a:r>
            <a:endParaRPr dirty="0"/>
          </a:p>
        </p:txBody>
      </p:sp>
      <p:sp>
        <p:nvSpPr>
          <p:cNvPr id="3038" name="Google Shape;3038;p47">
            <a:extLst>
              <a:ext uri="{FF2B5EF4-FFF2-40B4-BE49-F238E27FC236}">
                <a16:creationId xmlns:a16="http://schemas.microsoft.com/office/drawing/2014/main" id="{DC40EAB7-D9F0-44AF-B01A-1E2388973A87}"/>
              </a:ext>
            </a:extLst>
          </p:cNvPr>
          <p:cNvSpPr/>
          <p:nvPr/>
        </p:nvSpPr>
        <p:spPr>
          <a:xfrm>
            <a:off x="5970967" y="1685002"/>
            <a:ext cx="616719" cy="567557"/>
          </a:xfrm>
          <a:custGeom>
            <a:avLst/>
            <a:gdLst/>
            <a:ahLst/>
            <a:cxnLst/>
            <a:rect l="l" t="t" r="r" b="b"/>
            <a:pathLst>
              <a:path w="20671" h="19020" extrusionOk="0">
                <a:moveTo>
                  <a:pt x="20671" y="15027"/>
                </a:moveTo>
                <a:lnTo>
                  <a:pt x="6199" y="0"/>
                </a:lnTo>
                <a:lnTo>
                  <a:pt x="987" y="4305"/>
                </a:lnTo>
                <a:lnTo>
                  <a:pt x="0" y="8966"/>
                </a:lnTo>
                <a:lnTo>
                  <a:pt x="3426" y="17448"/>
                </a:lnTo>
                <a:lnTo>
                  <a:pt x="13395" y="1902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grpSp>
        <p:nvGrpSpPr>
          <p:cNvPr id="3039" name="Google Shape;3039;p47">
            <a:extLst>
              <a:ext uri="{FF2B5EF4-FFF2-40B4-BE49-F238E27FC236}">
                <a16:creationId xmlns:a16="http://schemas.microsoft.com/office/drawing/2014/main" id="{0EC44A26-6B05-672F-570C-DAAF885968E1}"/>
              </a:ext>
            </a:extLst>
          </p:cNvPr>
          <p:cNvGrpSpPr/>
          <p:nvPr/>
        </p:nvGrpSpPr>
        <p:grpSpPr>
          <a:xfrm>
            <a:off x="5952238" y="1758584"/>
            <a:ext cx="654851" cy="451738"/>
            <a:chOff x="6673450" y="1616550"/>
            <a:chExt cx="436975" cy="301400"/>
          </a:xfrm>
        </p:grpSpPr>
        <p:sp>
          <p:nvSpPr>
            <p:cNvPr id="3040" name="Google Shape;3040;p47">
              <a:extLst>
                <a:ext uri="{FF2B5EF4-FFF2-40B4-BE49-F238E27FC236}">
                  <a16:creationId xmlns:a16="http://schemas.microsoft.com/office/drawing/2014/main" id="{20933DEC-C2F0-82AC-7AB4-2CB1933A0C73}"/>
                </a:ext>
              </a:extLst>
            </p:cNvPr>
            <p:cNvSpPr/>
            <p:nvPr/>
          </p:nvSpPr>
          <p:spPr>
            <a:xfrm>
              <a:off x="6728800" y="1616550"/>
              <a:ext cx="84275" cy="76750"/>
            </a:xfrm>
            <a:custGeom>
              <a:avLst/>
              <a:gdLst/>
              <a:ahLst/>
              <a:cxnLst/>
              <a:rect l="l" t="t" r="r" b="b"/>
              <a:pathLst>
                <a:path w="3371" h="3070" extrusionOk="0">
                  <a:moveTo>
                    <a:pt x="1684" y="0"/>
                  </a:moveTo>
                  <a:cubicBezTo>
                    <a:pt x="1293" y="0"/>
                    <a:pt x="900" y="149"/>
                    <a:pt x="596" y="447"/>
                  </a:cubicBezTo>
                  <a:cubicBezTo>
                    <a:pt x="1" y="1054"/>
                    <a:pt x="1" y="2018"/>
                    <a:pt x="596" y="2614"/>
                  </a:cubicBezTo>
                  <a:cubicBezTo>
                    <a:pt x="900" y="2917"/>
                    <a:pt x="1293" y="3069"/>
                    <a:pt x="1684" y="3069"/>
                  </a:cubicBezTo>
                  <a:cubicBezTo>
                    <a:pt x="2075" y="3069"/>
                    <a:pt x="2465" y="2917"/>
                    <a:pt x="2763" y="2614"/>
                  </a:cubicBezTo>
                  <a:cubicBezTo>
                    <a:pt x="3370" y="2018"/>
                    <a:pt x="3370" y="1054"/>
                    <a:pt x="2763" y="447"/>
                  </a:cubicBezTo>
                  <a:cubicBezTo>
                    <a:pt x="2465" y="149"/>
                    <a:pt x="2075" y="0"/>
                    <a:pt x="16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>
              <a:extLst>
                <a:ext uri="{FF2B5EF4-FFF2-40B4-BE49-F238E27FC236}">
                  <a16:creationId xmlns:a16="http://schemas.microsoft.com/office/drawing/2014/main" id="{91228388-E07E-1DC0-52EA-2CF7BD07C4D1}"/>
                </a:ext>
              </a:extLst>
            </p:cNvPr>
            <p:cNvSpPr/>
            <p:nvPr/>
          </p:nvSpPr>
          <p:spPr>
            <a:xfrm>
              <a:off x="6673450" y="1648350"/>
              <a:ext cx="267025" cy="117200"/>
            </a:xfrm>
            <a:custGeom>
              <a:avLst/>
              <a:gdLst/>
              <a:ahLst/>
              <a:cxnLst/>
              <a:rect l="l" t="t" r="r" b="b"/>
              <a:pathLst>
                <a:path w="10681" h="4688" extrusionOk="0">
                  <a:moveTo>
                    <a:pt x="9025" y="1"/>
                  </a:moveTo>
                  <a:cubicBezTo>
                    <a:pt x="8850" y="1"/>
                    <a:pt x="8656" y="11"/>
                    <a:pt x="8442" y="32"/>
                  </a:cubicBezTo>
                  <a:cubicBezTo>
                    <a:pt x="7132" y="151"/>
                    <a:pt x="6156" y="949"/>
                    <a:pt x="5144" y="1818"/>
                  </a:cubicBezTo>
                  <a:cubicBezTo>
                    <a:pt x="4513" y="2354"/>
                    <a:pt x="3858" y="2902"/>
                    <a:pt x="3036" y="3378"/>
                  </a:cubicBezTo>
                  <a:cubicBezTo>
                    <a:pt x="2351" y="3768"/>
                    <a:pt x="1868" y="3880"/>
                    <a:pt x="1541" y="3880"/>
                  </a:cubicBezTo>
                  <a:cubicBezTo>
                    <a:pt x="1419" y="3880"/>
                    <a:pt x="1319" y="3865"/>
                    <a:pt x="1238" y="3842"/>
                  </a:cubicBezTo>
                  <a:cubicBezTo>
                    <a:pt x="941" y="3747"/>
                    <a:pt x="834" y="3556"/>
                    <a:pt x="822" y="3544"/>
                  </a:cubicBezTo>
                  <a:cubicBezTo>
                    <a:pt x="752" y="3388"/>
                    <a:pt x="607" y="3308"/>
                    <a:pt x="455" y="3308"/>
                  </a:cubicBezTo>
                  <a:cubicBezTo>
                    <a:pt x="399" y="3308"/>
                    <a:pt x="341" y="3319"/>
                    <a:pt x="286" y="3342"/>
                  </a:cubicBezTo>
                  <a:cubicBezTo>
                    <a:pt x="83" y="3437"/>
                    <a:pt x="0" y="3675"/>
                    <a:pt x="83" y="3878"/>
                  </a:cubicBezTo>
                  <a:cubicBezTo>
                    <a:pt x="119" y="3937"/>
                    <a:pt x="345" y="4402"/>
                    <a:pt x="965" y="4592"/>
                  </a:cubicBezTo>
                  <a:cubicBezTo>
                    <a:pt x="1143" y="4652"/>
                    <a:pt x="1346" y="4687"/>
                    <a:pt x="1548" y="4687"/>
                  </a:cubicBezTo>
                  <a:cubicBezTo>
                    <a:pt x="2096" y="4687"/>
                    <a:pt x="2739" y="4473"/>
                    <a:pt x="3441" y="4080"/>
                  </a:cubicBezTo>
                  <a:cubicBezTo>
                    <a:pt x="4334" y="3556"/>
                    <a:pt x="5048" y="2961"/>
                    <a:pt x="5668" y="2425"/>
                  </a:cubicBezTo>
                  <a:cubicBezTo>
                    <a:pt x="6620" y="1616"/>
                    <a:pt x="7453" y="925"/>
                    <a:pt x="8513" y="830"/>
                  </a:cubicBezTo>
                  <a:cubicBezTo>
                    <a:pt x="8709" y="814"/>
                    <a:pt x="8872" y="808"/>
                    <a:pt x="9009" y="808"/>
                  </a:cubicBezTo>
                  <a:cubicBezTo>
                    <a:pt x="9496" y="808"/>
                    <a:pt x="9640" y="890"/>
                    <a:pt x="9668" y="937"/>
                  </a:cubicBezTo>
                  <a:cubicBezTo>
                    <a:pt x="9787" y="1068"/>
                    <a:pt x="9656" y="1651"/>
                    <a:pt x="9525" y="2211"/>
                  </a:cubicBezTo>
                  <a:lnTo>
                    <a:pt x="9513" y="2259"/>
                  </a:lnTo>
                  <a:cubicBezTo>
                    <a:pt x="9454" y="2485"/>
                    <a:pt x="9585" y="2711"/>
                    <a:pt x="9811" y="2747"/>
                  </a:cubicBezTo>
                  <a:cubicBezTo>
                    <a:pt x="9846" y="2756"/>
                    <a:pt x="9881" y="2761"/>
                    <a:pt x="9916" y="2761"/>
                  </a:cubicBezTo>
                  <a:cubicBezTo>
                    <a:pt x="10094" y="2761"/>
                    <a:pt x="10259" y="2638"/>
                    <a:pt x="10299" y="2449"/>
                  </a:cubicBezTo>
                  <a:lnTo>
                    <a:pt x="10311" y="2413"/>
                  </a:lnTo>
                  <a:cubicBezTo>
                    <a:pt x="10525" y="1520"/>
                    <a:pt x="10680" y="877"/>
                    <a:pt x="10287" y="413"/>
                  </a:cubicBezTo>
                  <a:cubicBezTo>
                    <a:pt x="10036" y="134"/>
                    <a:pt x="9648" y="1"/>
                    <a:pt x="9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>
              <a:extLst>
                <a:ext uri="{FF2B5EF4-FFF2-40B4-BE49-F238E27FC236}">
                  <a16:creationId xmlns:a16="http://schemas.microsoft.com/office/drawing/2014/main" id="{2B3EFE2E-2F7E-5A35-90B5-5B813E678C4C}"/>
                </a:ext>
              </a:extLst>
            </p:cNvPr>
            <p:cNvSpPr/>
            <p:nvPr/>
          </p:nvSpPr>
          <p:spPr>
            <a:xfrm>
              <a:off x="6795175" y="1696950"/>
              <a:ext cx="223275" cy="185275"/>
            </a:xfrm>
            <a:custGeom>
              <a:avLst/>
              <a:gdLst/>
              <a:ahLst/>
              <a:cxnLst/>
              <a:rect l="l" t="t" r="r" b="b"/>
              <a:pathLst>
                <a:path w="8931" h="7411" extrusionOk="0">
                  <a:moveTo>
                    <a:pt x="416" y="0"/>
                  </a:moveTo>
                  <a:cubicBezTo>
                    <a:pt x="217" y="0"/>
                    <a:pt x="57" y="157"/>
                    <a:pt x="25" y="362"/>
                  </a:cubicBezTo>
                  <a:cubicBezTo>
                    <a:pt x="1" y="588"/>
                    <a:pt x="167" y="779"/>
                    <a:pt x="382" y="803"/>
                  </a:cubicBezTo>
                  <a:cubicBezTo>
                    <a:pt x="477" y="803"/>
                    <a:pt x="2692" y="1100"/>
                    <a:pt x="3835" y="3470"/>
                  </a:cubicBezTo>
                  <a:cubicBezTo>
                    <a:pt x="5382" y="6684"/>
                    <a:pt x="7573" y="7292"/>
                    <a:pt x="8454" y="7411"/>
                  </a:cubicBezTo>
                  <a:lnTo>
                    <a:pt x="8514" y="7411"/>
                  </a:lnTo>
                  <a:cubicBezTo>
                    <a:pt x="8704" y="7411"/>
                    <a:pt x="8883" y="7268"/>
                    <a:pt x="8895" y="7065"/>
                  </a:cubicBezTo>
                  <a:cubicBezTo>
                    <a:pt x="8930" y="6851"/>
                    <a:pt x="8776" y="6637"/>
                    <a:pt x="8549" y="6613"/>
                  </a:cubicBezTo>
                  <a:cubicBezTo>
                    <a:pt x="7811" y="6518"/>
                    <a:pt x="5954" y="5982"/>
                    <a:pt x="4561" y="3124"/>
                  </a:cubicBezTo>
                  <a:cubicBezTo>
                    <a:pt x="3227" y="338"/>
                    <a:pt x="596" y="17"/>
                    <a:pt x="477" y="5"/>
                  </a:cubicBezTo>
                  <a:cubicBezTo>
                    <a:pt x="456" y="2"/>
                    <a:pt x="436" y="0"/>
                    <a:pt x="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>
              <a:extLst>
                <a:ext uri="{FF2B5EF4-FFF2-40B4-BE49-F238E27FC236}">
                  <a16:creationId xmlns:a16="http://schemas.microsoft.com/office/drawing/2014/main" id="{F5C9C51D-A1C1-555A-15C1-B1C40F7CEE3B}"/>
                </a:ext>
              </a:extLst>
            </p:cNvPr>
            <p:cNvSpPr/>
            <p:nvPr/>
          </p:nvSpPr>
          <p:spPr>
            <a:xfrm>
              <a:off x="6809175" y="1757875"/>
              <a:ext cx="96750" cy="160075"/>
            </a:xfrm>
            <a:custGeom>
              <a:avLst/>
              <a:gdLst/>
              <a:ahLst/>
              <a:cxnLst/>
              <a:rect l="l" t="t" r="r" b="b"/>
              <a:pathLst>
                <a:path w="3870" h="6403" extrusionOk="0">
                  <a:moveTo>
                    <a:pt x="3411" y="1"/>
                  </a:moveTo>
                  <a:cubicBezTo>
                    <a:pt x="3357" y="1"/>
                    <a:pt x="3303" y="11"/>
                    <a:pt x="3251" y="33"/>
                  </a:cubicBezTo>
                  <a:cubicBezTo>
                    <a:pt x="3144" y="80"/>
                    <a:pt x="584" y="1259"/>
                    <a:pt x="298" y="3152"/>
                  </a:cubicBezTo>
                  <a:cubicBezTo>
                    <a:pt x="0" y="5140"/>
                    <a:pt x="3144" y="6331"/>
                    <a:pt x="3275" y="6379"/>
                  </a:cubicBezTo>
                  <a:cubicBezTo>
                    <a:pt x="3322" y="6391"/>
                    <a:pt x="3370" y="6402"/>
                    <a:pt x="3417" y="6402"/>
                  </a:cubicBezTo>
                  <a:cubicBezTo>
                    <a:pt x="3572" y="6402"/>
                    <a:pt x="3727" y="6307"/>
                    <a:pt x="3787" y="6141"/>
                  </a:cubicBezTo>
                  <a:cubicBezTo>
                    <a:pt x="3858" y="5926"/>
                    <a:pt x="3751" y="5688"/>
                    <a:pt x="3548" y="5617"/>
                  </a:cubicBezTo>
                  <a:cubicBezTo>
                    <a:pt x="3513" y="5617"/>
                    <a:pt x="893" y="4605"/>
                    <a:pt x="1084" y="3283"/>
                  </a:cubicBezTo>
                  <a:cubicBezTo>
                    <a:pt x="1310" y="1819"/>
                    <a:pt x="3548" y="795"/>
                    <a:pt x="3572" y="783"/>
                  </a:cubicBezTo>
                  <a:cubicBezTo>
                    <a:pt x="3787" y="687"/>
                    <a:pt x="3870" y="449"/>
                    <a:pt x="3787" y="247"/>
                  </a:cubicBezTo>
                  <a:cubicBezTo>
                    <a:pt x="3716" y="88"/>
                    <a:pt x="3566" y="1"/>
                    <a:pt x="3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>
              <a:extLst>
                <a:ext uri="{FF2B5EF4-FFF2-40B4-BE49-F238E27FC236}">
                  <a16:creationId xmlns:a16="http://schemas.microsoft.com/office/drawing/2014/main" id="{E67EABFB-6DB9-07B6-4580-26C3A6E02CA6}"/>
                </a:ext>
              </a:extLst>
            </p:cNvPr>
            <p:cNvSpPr/>
            <p:nvPr/>
          </p:nvSpPr>
          <p:spPr>
            <a:xfrm>
              <a:off x="6757075" y="1897975"/>
              <a:ext cx="269400" cy="19975"/>
            </a:xfrm>
            <a:custGeom>
              <a:avLst/>
              <a:gdLst/>
              <a:ahLst/>
              <a:cxnLst/>
              <a:rect l="l" t="t" r="r" b="b"/>
              <a:pathLst>
                <a:path w="10776" h="799" extrusionOk="0">
                  <a:moveTo>
                    <a:pt x="406" y="1"/>
                  </a:moveTo>
                  <a:cubicBezTo>
                    <a:pt x="179" y="1"/>
                    <a:pt x="1" y="179"/>
                    <a:pt x="1" y="406"/>
                  </a:cubicBezTo>
                  <a:cubicBezTo>
                    <a:pt x="1" y="620"/>
                    <a:pt x="179" y="798"/>
                    <a:pt x="406" y="798"/>
                  </a:cubicBezTo>
                  <a:lnTo>
                    <a:pt x="10359" y="798"/>
                  </a:lnTo>
                  <a:cubicBezTo>
                    <a:pt x="10597" y="798"/>
                    <a:pt x="10776" y="620"/>
                    <a:pt x="10764" y="406"/>
                  </a:cubicBezTo>
                  <a:cubicBezTo>
                    <a:pt x="10764" y="179"/>
                    <a:pt x="10585" y="1"/>
                    <a:pt x="103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>
              <a:extLst>
                <a:ext uri="{FF2B5EF4-FFF2-40B4-BE49-F238E27FC236}">
                  <a16:creationId xmlns:a16="http://schemas.microsoft.com/office/drawing/2014/main" id="{E10EC3F6-A3B0-FDF0-435F-874C0D782372}"/>
                </a:ext>
              </a:extLst>
            </p:cNvPr>
            <p:cNvSpPr/>
            <p:nvPr/>
          </p:nvSpPr>
          <p:spPr>
            <a:xfrm>
              <a:off x="6884175" y="1861975"/>
              <a:ext cx="226250" cy="21450"/>
            </a:xfrm>
            <a:custGeom>
              <a:avLst/>
              <a:gdLst/>
              <a:ahLst/>
              <a:cxnLst/>
              <a:rect l="l" t="t" r="r" b="b"/>
              <a:pathLst>
                <a:path w="9050" h="858" extrusionOk="0">
                  <a:moveTo>
                    <a:pt x="394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12"/>
                    <a:pt x="36" y="619"/>
                    <a:pt x="120" y="691"/>
                  </a:cubicBezTo>
                  <a:cubicBezTo>
                    <a:pt x="215" y="798"/>
                    <a:pt x="275" y="857"/>
                    <a:pt x="2715" y="857"/>
                  </a:cubicBezTo>
                  <a:cubicBezTo>
                    <a:pt x="3966" y="857"/>
                    <a:pt x="5847" y="845"/>
                    <a:pt x="8645" y="810"/>
                  </a:cubicBezTo>
                  <a:cubicBezTo>
                    <a:pt x="8871" y="798"/>
                    <a:pt x="9050" y="619"/>
                    <a:pt x="9050" y="393"/>
                  </a:cubicBezTo>
                  <a:cubicBezTo>
                    <a:pt x="9050" y="179"/>
                    <a:pt x="8871" y="0"/>
                    <a:pt x="8645" y="0"/>
                  </a:cubicBezTo>
                  <a:cubicBezTo>
                    <a:pt x="6784" y="15"/>
                    <a:pt x="4182" y="35"/>
                    <a:pt x="2413" y="35"/>
                  </a:cubicBezTo>
                  <a:cubicBezTo>
                    <a:pt x="1420" y="35"/>
                    <a:pt x="689" y="29"/>
                    <a:pt x="501" y="12"/>
                  </a:cubicBezTo>
                  <a:cubicBezTo>
                    <a:pt x="477" y="0"/>
                    <a:pt x="429" y="0"/>
                    <a:pt x="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6" name="Google Shape;3046;p47">
            <a:extLst>
              <a:ext uri="{FF2B5EF4-FFF2-40B4-BE49-F238E27FC236}">
                <a16:creationId xmlns:a16="http://schemas.microsoft.com/office/drawing/2014/main" id="{38DAF8BC-B0F4-2036-F6F2-A7005089FD96}"/>
              </a:ext>
            </a:extLst>
          </p:cNvPr>
          <p:cNvGrpSpPr/>
          <p:nvPr/>
        </p:nvGrpSpPr>
        <p:grpSpPr>
          <a:xfrm>
            <a:off x="2353225" y="1496765"/>
            <a:ext cx="390091" cy="726815"/>
            <a:chOff x="2363983" y="2056163"/>
            <a:chExt cx="390091" cy="726815"/>
          </a:xfrm>
        </p:grpSpPr>
        <p:sp>
          <p:nvSpPr>
            <p:cNvPr id="3047" name="Google Shape;3047;p47">
              <a:extLst>
                <a:ext uri="{FF2B5EF4-FFF2-40B4-BE49-F238E27FC236}">
                  <a16:creationId xmlns:a16="http://schemas.microsoft.com/office/drawing/2014/main" id="{EF422E81-4AED-1DA0-8B7A-63EC4A8A6569}"/>
                </a:ext>
              </a:extLst>
            </p:cNvPr>
            <p:cNvSpPr/>
            <p:nvPr/>
          </p:nvSpPr>
          <p:spPr>
            <a:xfrm rot="-5400000">
              <a:off x="2316160" y="2345063"/>
              <a:ext cx="485738" cy="390091"/>
            </a:xfrm>
            <a:custGeom>
              <a:avLst/>
              <a:gdLst/>
              <a:ahLst/>
              <a:cxnLst/>
              <a:rect l="l" t="t" r="r" b="b"/>
              <a:pathLst>
                <a:path w="16825" h="13512" extrusionOk="0">
                  <a:moveTo>
                    <a:pt x="0" y="7555"/>
                  </a:moveTo>
                  <a:lnTo>
                    <a:pt x="4461" y="13512"/>
                  </a:lnTo>
                  <a:lnTo>
                    <a:pt x="16030" y="10466"/>
                  </a:lnTo>
                  <a:lnTo>
                    <a:pt x="16825" y="6712"/>
                  </a:lnTo>
                  <a:lnTo>
                    <a:pt x="5918" y="0"/>
                  </a:lnTo>
                  <a:lnTo>
                    <a:pt x="2385" y="485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48" name="Google Shape;3048;p47">
              <a:extLst>
                <a:ext uri="{FF2B5EF4-FFF2-40B4-BE49-F238E27FC236}">
                  <a16:creationId xmlns:a16="http://schemas.microsoft.com/office/drawing/2014/main" id="{70637D7D-31D4-82DB-776B-6174F307BCAC}"/>
                </a:ext>
              </a:extLst>
            </p:cNvPr>
            <p:cNvGrpSpPr/>
            <p:nvPr/>
          </p:nvGrpSpPr>
          <p:grpSpPr>
            <a:xfrm>
              <a:off x="2445541" y="2056163"/>
              <a:ext cx="301926" cy="713388"/>
              <a:chOff x="6788325" y="3640750"/>
              <a:chExt cx="209875" cy="495925"/>
            </a:xfrm>
          </p:grpSpPr>
          <p:sp>
            <p:nvSpPr>
              <p:cNvPr id="3049" name="Google Shape;3049;p47">
                <a:extLst>
                  <a:ext uri="{FF2B5EF4-FFF2-40B4-BE49-F238E27FC236}">
                    <a16:creationId xmlns:a16="http://schemas.microsoft.com/office/drawing/2014/main" id="{549D22FC-F6A0-EE2E-5EBB-43558F708DF7}"/>
                  </a:ext>
                </a:extLst>
              </p:cNvPr>
              <p:cNvSpPr/>
              <p:nvPr/>
            </p:nvSpPr>
            <p:spPr>
              <a:xfrm>
                <a:off x="6795175" y="3782600"/>
                <a:ext cx="83975" cy="765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060" extrusionOk="0">
                    <a:moveTo>
                      <a:pt x="1680" y="0"/>
                    </a:moveTo>
                    <a:cubicBezTo>
                      <a:pt x="1287" y="0"/>
                      <a:pt x="894" y="149"/>
                      <a:pt x="596" y="447"/>
                    </a:cubicBezTo>
                    <a:cubicBezTo>
                      <a:pt x="1" y="1042"/>
                      <a:pt x="1" y="2018"/>
                      <a:pt x="596" y="2614"/>
                    </a:cubicBezTo>
                    <a:cubicBezTo>
                      <a:pt x="894" y="2911"/>
                      <a:pt x="1287" y="3060"/>
                      <a:pt x="1680" y="3060"/>
                    </a:cubicBezTo>
                    <a:cubicBezTo>
                      <a:pt x="2072" y="3060"/>
                      <a:pt x="2465" y="2911"/>
                      <a:pt x="2763" y="2614"/>
                    </a:cubicBezTo>
                    <a:cubicBezTo>
                      <a:pt x="3358" y="2018"/>
                      <a:pt x="3358" y="1042"/>
                      <a:pt x="2763" y="447"/>
                    </a:cubicBezTo>
                    <a:cubicBezTo>
                      <a:pt x="2465" y="149"/>
                      <a:pt x="2072" y="0"/>
                      <a:pt x="16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7">
                <a:extLst>
                  <a:ext uri="{FF2B5EF4-FFF2-40B4-BE49-F238E27FC236}">
                    <a16:creationId xmlns:a16="http://schemas.microsoft.com/office/drawing/2014/main" id="{7BE23BE9-7530-A6A4-89FF-D21C9AA61010}"/>
                  </a:ext>
                </a:extLst>
              </p:cNvPr>
              <p:cNvSpPr/>
              <p:nvPr/>
            </p:nvSpPr>
            <p:spPr>
              <a:xfrm>
                <a:off x="6788325" y="3640750"/>
                <a:ext cx="976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895" extrusionOk="0">
                    <a:moveTo>
                      <a:pt x="1954" y="822"/>
                    </a:moveTo>
                    <a:cubicBezTo>
                      <a:pt x="2585" y="822"/>
                      <a:pt x="3097" y="1322"/>
                      <a:pt x="3085" y="1953"/>
                    </a:cubicBezTo>
                    <a:cubicBezTo>
                      <a:pt x="3085" y="2573"/>
                      <a:pt x="2585" y="3084"/>
                      <a:pt x="1954" y="3084"/>
                    </a:cubicBezTo>
                    <a:cubicBezTo>
                      <a:pt x="1334" y="3084"/>
                      <a:pt x="822" y="2573"/>
                      <a:pt x="822" y="1953"/>
                    </a:cubicBezTo>
                    <a:cubicBezTo>
                      <a:pt x="822" y="1322"/>
                      <a:pt x="1334" y="822"/>
                      <a:pt x="1954" y="822"/>
                    </a:cubicBezTo>
                    <a:close/>
                    <a:moveTo>
                      <a:pt x="1954" y="1"/>
                    </a:moveTo>
                    <a:cubicBezTo>
                      <a:pt x="882" y="1"/>
                      <a:pt x="1" y="870"/>
                      <a:pt x="1" y="1941"/>
                    </a:cubicBezTo>
                    <a:cubicBezTo>
                      <a:pt x="1" y="3025"/>
                      <a:pt x="882" y="3894"/>
                      <a:pt x="1954" y="3894"/>
                    </a:cubicBezTo>
                    <a:cubicBezTo>
                      <a:pt x="3037" y="3894"/>
                      <a:pt x="3906" y="3025"/>
                      <a:pt x="3906" y="1941"/>
                    </a:cubicBezTo>
                    <a:cubicBezTo>
                      <a:pt x="3906" y="870"/>
                      <a:pt x="3025" y="1"/>
                      <a:pt x="19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7">
                <a:extLst>
                  <a:ext uri="{FF2B5EF4-FFF2-40B4-BE49-F238E27FC236}">
                    <a16:creationId xmlns:a16="http://schemas.microsoft.com/office/drawing/2014/main" id="{D0E6DB10-B6FA-4EEE-ED9B-D1BC6364970C}"/>
                  </a:ext>
                </a:extLst>
              </p:cNvPr>
              <p:cNvSpPr/>
              <p:nvPr/>
            </p:nvSpPr>
            <p:spPr>
              <a:xfrm>
                <a:off x="6850250" y="3717500"/>
                <a:ext cx="100025" cy="419175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6767" extrusionOk="0">
                    <a:moveTo>
                      <a:pt x="2336" y="0"/>
                    </a:moveTo>
                    <a:cubicBezTo>
                      <a:pt x="2319" y="0"/>
                      <a:pt x="2303" y="1"/>
                      <a:pt x="2286" y="3"/>
                    </a:cubicBezTo>
                    <a:cubicBezTo>
                      <a:pt x="2072" y="38"/>
                      <a:pt x="1917" y="253"/>
                      <a:pt x="1953" y="467"/>
                    </a:cubicBezTo>
                    <a:cubicBezTo>
                      <a:pt x="1953" y="503"/>
                      <a:pt x="2370" y="3610"/>
                      <a:pt x="786" y="5563"/>
                    </a:cubicBezTo>
                    <a:cubicBezTo>
                      <a:pt x="12" y="6515"/>
                      <a:pt x="0" y="8135"/>
                      <a:pt x="131" y="9325"/>
                    </a:cubicBezTo>
                    <a:cubicBezTo>
                      <a:pt x="441" y="12218"/>
                      <a:pt x="1894" y="15576"/>
                      <a:pt x="3275" y="16683"/>
                    </a:cubicBezTo>
                    <a:cubicBezTo>
                      <a:pt x="3346" y="16743"/>
                      <a:pt x="3441" y="16767"/>
                      <a:pt x="3525" y="16767"/>
                    </a:cubicBezTo>
                    <a:cubicBezTo>
                      <a:pt x="3644" y="16767"/>
                      <a:pt x="3763" y="16719"/>
                      <a:pt x="3846" y="16600"/>
                    </a:cubicBezTo>
                    <a:cubicBezTo>
                      <a:pt x="4001" y="16445"/>
                      <a:pt x="3965" y="16171"/>
                      <a:pt x="3787" y="16040"/>
                    </a:cubicBezTo>
                    <a:cubicBezTo>
                      <a:pt x="2572" y="15088"/>
                      <a:pt x="1251" y="11897"/>
                      <a:pt x="953" y="9230"/>
                    </a:cubicBezTo>
                    <a:cubicBezTo>
                      <a:pt x="786" y="7765"/>
                      <a:pt x="953" y="6646"/>
                      <a:pt x="1429" y="6063"/>
                    </a:cubicBezTo>
                    <a:cubicBezTo>
                      <a:pt x="3215" y="3848"/>
                      <a:pt x="2763" y="503"/>
                      <a:pt x="2751" y="348"/>
                    </a:cubicBezTo>
                    <a:cubicBezTo>
                      <a:pt x="2729" y="138"/>
                      <a:pt x="2543" y="0"/>
                      <a:pt x="23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7">
                <a:extLst>
                  <a:ext uri="{FF2B5EF4-FFF2-40B4-BE49-F238E27FC236}">
                    <a16:creationId xmlns:a16="http://schemas.microsoft.com/office/drawing/2014/main" id="{D38CEE32-5F7A-327B-1932-9BD7F5878CB8}"/>
                  </a:ext>
                </a:extLst>
              </p:cNvPr>
              <p:cNvSpPr/>
              <p:nvPr/>
            </p:nvSpPr>
            <p:spPr>
              <a:xfrm>
                <a:off x="6811250" y="3958125"/>
                <a:ext cx="186950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5928" extrusionOk="0">
                    <a:moveTo>
                      <a:pt x="2196" y="1"/>
                    </a:moveTo>
                    <a:cubicBezTo>
                      <a:pt x="2042" y="1"/>
                      <a:pt x="1899" y="88"/>
                      <a:pt x="1822" y="224"/>
                    </a:cubicBezTo>
                    <a:cubicBezTo>
                      <a:pt x="1787" y="331"/>
                      <a:pt x="691" y="2474"/>
                      <a:pt x="120" y="4082"/>
                    </a:cubicBezTo>
                    <a:cubicBezTo>
                      <a:pt x="1" y="4403"/>
                      <a:pt x="60" y="4748"/>
                      <a:pt x="298" y="5010"/>
                    </a:cubicBezTo>
                    <a:cubicBezTo>
                      <a:pt x="929" y="5749"/>
                      <a:pt x="3037" y="5927"/>
                      <a:pt x="4728" y="5927"/>
                    </a:cubicBezTo>
                    <a:cubicBezTo>
                      <a:pt x="5918" y="5927"/>
                      <a:pt x="6918" y="5832"/>
                      <a:pt x="7121" y="5808"/>
                    </a:cubicBezTo>
                    <a:cubicBezTo>
                      <a:pt x="7347" y="5749"/>
                      <a:pt x="7478" y="5534"/>
                      <a:pt x="7442" y="5308"/>
                    </a:cubicBezTo>
                    <a:cubicBezTo>
                      <a:pt x="7390" y="5122"/>
                      <a:pt x="7222" y="4989"/>
                      <a:pt x="7030" y="4989"/>
                    </a:cubicBezTo>
                    <a:cubicBezTo>
                      <a:pt x="7001" y="4989"/>
                      <a:pt x="6972" y="4992"/>
                      <a:pt x="6942" y="4998"/>
                    </a:cubicBezTo>
                    <a:cubicBezTo>
                      <a:pt x="6644" y="5064"/>
                      <a:pt x="5845" y="5115"/>
                      <a:pt x="4918" y="5115"/>
                    </a:cubicBezTo>
                    <a:cubicBezTo>
                      <a:pt x="3324" y="5115"/>
                      <a:pt x="1354" y="4964"/>
                      <a:pt x="918" y="4475"/>
                    </a:cubicBezTo>
                    <a:cubicBezTo>
                      <a:pt x="870" y="4439"/>
                      <a:pt x="858" y="4403"/>
                      <a:pt x="894" y="4344"/>
                    </a:cubicBezTo>
                    <a:cubicBezTo>
                      <a:pt x="1441" y="2784"/>
                      <a:pt x="2537" y="605"/>
                      <a:pt x="2561" y="593"/>
                    </a:cubicBezTo>
                    <a:cubicBezTo>
                      <a:pt x="2656" y="391"/>
                      <a:pt x="2572" y="153"/>
                      <a:pt x="2382" y="45"/>
                    </a:cubicBezTo>
                    <a:cubicBezTo>
                      <a:pt x="2321" y="15"/>
                      <a:pt x="2257" y="1"/>
                      <a:pt x="2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7">
                <a:extLst>
                  <a:ext uri="{FF2B5EF4-FFF2-40B4-BE49-F238E27FC236}">
                    <a16:creationId xmlns:a16="http://schemas.microsoft.com/office/drawing/2014/main" id="{B362E488-ABD8-4D1E-EA59-91AB176E55A4}"/>
                  </a:ext>
                </a:extLst>
              </p:cNvPr>
              <p:cNvSpPr/>
              <p:nvPr/>
            </p:nvSpPr>
            <p:spPr>
              <a:xfrm>
                <a:off x="6859475" y="3863925"/>
                <a:ext cx="105100" cy="1462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850" extrusionOk="0">
                    <a:moveTo>
                      <a:pt x="456" y="0"/>
                    </a:moveTo>
                    <a:cubicBezTo>
                      <a:pt x="273" y="0"/>
                      <a:pt x="109" y="114"/>
                      <a:pt x="60" y="301"/>
                    </a:cubicBezTo>
                    <a:cubicBezTo>
                      <a:pt x="1" y="527"/>
                      <a:pt x="120" y="742"/>
                      <a:pt x="346" y="801"/>
                    </a:cubicBezTo>
                    <a:cubicBezTo>
                      <a:pt x="370" y="825"/>
                      <a:pt x="2965" y="1575"/>
                      <a:pt x="3346" y="5480"/>
                    </a:cubicBezTo>
                    <a:cubicBezTo>
                      <a:pt x="3370" y="5683"/>
                      <a:pt x="3549" y="5849"/>
                      <a:pt x="3751" y="5849"/>
                    </a:cubicBezTo>
                    <a:cubicBezTo>
                      <a:pt x="3763" y="5849"/>
                      <a:pt x="3763" y="5849"/>
                      <a:pt x="3811" y="5838"/>
                    </a:cubicBezTo>
                    <a:cubicBezTo>
                      <a:pt x="4037" y="5802"/>
                      <a:pt x="4203" y="5611"/>
                      <a:pt x="4168" y="5385"/>
                    </a:cubicBezTo>
                    <a:cubicBezTo>
                      <a:pt x="3727" y="944"/>
                      <a:pt x="703" y="51"/>
                      <a:pt x="572" y="15"/>
                    </a:cubicBezTo>
                    <a:cubicBezTo>
                      <a:pt x="533" y="5"/>
                      <a:pt x="494" y="0"/>
                      <a:pt x="4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39CAAA7-D653-63CD-44FB-0EAF6D51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Country-level models have limited power due to small sample sizes and aggregation.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27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>
          <a:extLst>
            <a:ext uri="{FF2B5EF4-FFF2-40B4-BE49-F238E27FC236}">
              <a16:creationId xmlns:a16="http://schemas.microsoft.com/office/drawing/2014/main" id="{553D8237-1153-BB6A-A576-993A06697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56">
            <a:extLst>
              <a:ext uri="{FF2B5EF4-FFF2-40B4-BE49-F238E27FC236}">
                <a16:creationId xmlns:a16="http://schemas.microsoft.com/office/drawing/2014/main" id="{C3350828-E611-74FE-D09E-41C238E11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work:</a:t>
            </a:r>
            <a:endParaRPr dirty="0"/>
          </a:p>
        </p:txBody>
      </p:sp>
      <p:sp>
        <p:nvSpPr>
          <p:cNvPr id="3653" name="Google Shape;3653;p56">
            <a:extLst>
              <a:ext uri="{FF2B5EF4-FFF2-40B4-BE49-F238E27FC236}">
                <a16:creationId xmlns:a16="http://schemas.microsoft.com/office/drawing/2014/main" id="{18711D00-7EED-A406-7D6E-FB8F0C83EAD9}"/>
              </a:ext>
            </a:extLst>
          </p:cNvPr>
          <p:cNvSpPr txBox="1"/>
          <p:nvPr/>
        </p:nvSpPr>
        <p:spPr>
          <a:xfrm>
            <a:off x="863733" y="1194436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4" name="Google Shape;3654;p56">
            <a:extLst>
              <a:ext uri="{FF2B5EF4-FFF2-40B4-BE49-F238E27FC236}">
                <a16:creationId xmlns:a16="http://schemas.microsoft.com/office/drawing/2014/main" id="{7B0D93D5-9401-CC85-F428-9EF1DB88944E}"/>
              </a:ext>
            </a:extLst>
          </p:cNvPr>
          <p:cNvSpPr txBox="1"/>
          <p:nvPr/>
        </p:nvSpPr>
        <p:spPr>
          <a:xfrm>
            <a:off x="863733" y="210226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56" name="Google Shape;3656;p56">
            <a:extLst>
              <a:ext uri="{FF2B5EF4-FFF2-40B4-BE49-F238E27FC236}">
                <a16:creationId xmlns:a16="http://schemas.microsoft.com/office/drawing/2014/main" id="{D9570931-6A1A-8BE4-EB53-1A68CA17380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36114" y="1319686"/>
            <a:ext cx="6949702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Integrate sport- and athlete-level features (e.g., government investment, sports diversity).</a:t>
            </a:r>
            <a:endParaRPr dirty="0"/>
          </a:p>
        </p:txBody>
      </p:sp>
      <p:sp>
        <p:nvSpPr>
          <p:cNvPr id="3657" name="Google Shape;3657;p56">
            <a:extLst>
              <a:ext uri="{FF2B5EF4-FFF2-40B4-BE49-F238E27FC236}">
                <a16:creationId xmlns:a16="http://schemas.microsoft.com/office/drawing/2014/main" id="{34F4DBFD-99E2-A168-5FDE-B6D1DFD8CE78}"/>
              </a:ext>
            </a:extLst>
          </p:cNvPr>
          <p:cNvSpPr txBox="1"/>
          <p:nvPr/>
        </p:nvSpPr>
        <p:spPr>
          <a:xfrm>
            <a:off x="863733" y="3071295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0" name="Google Shape;3660;p56">
            <a:extLst>
              <a:ext uri="{FF2B5EF4-FFF2-40B4-BE49-F238E27FC236}">
                <a16:creationId xmlns:a16="http://schemas.microsoft.com/office/drawing/2014/main" id="{ACC654F2-A7CE-71A7-7442-2CF70039E3E4}"/>
              </a:ext>
            </a:extLst>
          </p:cNvPr>
          <p:cNvSpPr txBox="1"/>
          <p:nvPr/>
        </p:nvSpPr>
        <p:spPr>
          <a:xfrm>
            <a:off x="863733" y="4018632"/>
            <a:ext cx="12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48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3662" name="Google Shape;3662;p56">
            <a:extLst>
              <a:ext uri="{FF2B5EF4-FFF2-40B4-BE49-F238E27FC236}">
                <a16:creationId xmlns:a16="http://schemas.microsoft.com/office/drawing/2014/main" id="{8FA9E396-90EC-8300-CA43-049B437F216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36113" y="2294547"/>
            <a:ext cx="4131199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Explore time-series and causal models.</a:t>
            </a:r>
            <a:endParaRPr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061FE5-6D3A-9CAB-AC26-D7F806987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qualitative factors: sports culture, climate, historical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3662;p56">
            <a:extLst>
              <a:ext uri="{FF2B5EF4-FFF2-40B4-BE49-F238E27FC236}">
                <a16:creationId xmlns:a16="http://schemas.microsoft.com/office/drawing/2014/main" id="{83238218-F187-7FDC-5883-A4C9F741DC15}"/>
              </a:ext>
            </a:extLst>
          </p:cNvPr>
          <p:cNvSpPr txBox="1">
            <a:spLocks/>
          </p:cNvSpPr>
          <p:nvPr/>
        </p:nvSpPr>
        <p:spPr>
          <a:xfrm>
            <a:off x="1936112" y="3312271"/>
            <a:ext cx="6108813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Aft>
                <a:spcPts val="1600"/>
              </a:spcAft>
              <a:buFont typeface="Josefin Slab SemiBold"/>
              <a:buNone/>
            </a:pPr>
            <a:r>
              <a:rPr lang="en-US" dirty="0"/>
              <a:t>Include qualitative factors: sports culture, climate, historical context.</a:t>
            </a:r>
          </a:p>
        </p:txBody>
      </p:sp>
      <p:sp>
        <p:nvSpPr>
          <p:cNvPr id="10" name="Google Shape;3662;p56">
            <a:extLst>
              <a:ext uri="{FF2B5EF4-FFF2-40B4-BE49-F238E27FC236}">
                <a16:creationId xmlns:a16="http://schemas.microsoft.com/office/drawing/2014/main" id="{0B9BF8FC-0BEA-D798-A4CB-B191327A3019}"/>
              </a:ext>
            </a:extLst>
          </p:cNvPr>
          <p:cNvSpPr txBox="1">
            <a:spLocks/>
          </p:cNvSpPr>
          <p:nvPr/>
        </p:nvSpPr>
        <p:spPr>
          <a:xfrm>
            <a:off x="1936113" y="4226147"/>
            <a:ext cx="6108813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●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lab SemiBold"/>
              <a:buChar char="○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Josefin Slab SemiBold"/>
              <a:buChar char="■"/>
              <a:defRPr sz="1600" b="0" i="0" u="none" strike="noStrike" cap="none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indent="0">
              <a:spcAft>
                <a:spcPts val="1600"/>
              </a:spcAft>
              <a:buFont typeface="Josefin Slab SemiBold"/>
              <a:buNone/>
            </a:pPr>
            <a:r>
              <a:rPr lang="en-US" dirty="0"/>
              <a:t>Test with more advanced ensemble and neural network models.</a:t>
            </a:r>
          </a:p>
        </p:txBody>
      </p:sp>
    </p:spTree>
    <p:extLst>
      <p:ext uri="{BB962C8B-B14F-4D97-AF65-F5344CB8AC3E}">
        <p14:creationId xmlns:p14="http://schemas.microsoft.com/office/powerpoint/2010/main" val="1862488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>
          <a:extLst>
            <a:ext uri="{FF2B5EF4-FFF2-40B4-BE49-F238E27FC236}">
              <a16:creationId xmlns:a16="http://schemas.microsoft.com/office/drawing/2014/main" id="{9405CAC8-A939-E013-5EAF-700F848BE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465;p72">
            <a:extLst>
              <a:ext uri="{FF2B5EF4-FFF2-40B4-BE49-F238E27FC236}">
                <a16:creationId xmlns:a16="http://schemas.microsoft.com/office/drawing/2014/main" id="{9657D383-F43C-2BEF-E68D-0EE41D480C35}"/>
              </a:ext>
            </a:extLst>
          </p:cNvPr>
          <p:cNvSpPr/>
          <p:nvPr/>
        </p:nvSpPr>
        <p:spPr>
          <a:xfrm>
            <a:off x="2912496" y="2168908"/>
            <a:ext cx="401550" cy="475900"/>
          </a:xfrm>
          <a:custGeom>
            <a:avLst/>
            <a:gdLst/>
            <a:ahLst/>
            <a:cxnLst/>
            <a:rect l="l" t="t" r="r" b="b"/>
            <a:pathLst>
              <a:path w="16062" h="19036" extrusionOk="0">
                <a:moveTo>
                  <a:pt x="4792" y="19036"/>
                </a:moveTo>
                <a:lnTo>
                  <a:pt x="11803" y="16817"/>
                </a:lnTo>
                <a:lnTo>
                  <a:pt x="16062" y="9184"/>
                </a:lnTo>
                <a:lnTo>
                  <a:pt x="13534" y="0"/>
                </a:lnTo>
                <a:lnTo>
                  <a:pt x="2396" y="1642"/>
                </a:lnTo>
                <a:lnTo>
                  <a:pt x="0" y="128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he-IL" dirty="0"/>
          </a:p>
        </p:txBody>
      </p:sp>
      <p:sp>
        <p:nvSpPr>
          <p:cNvPr id="4456" name="Google Shape;4456;p72">
            <a:extLst>
              <a:ext uri="{FF2B5EF4-FFF2-40B4-BE49-F238E27FC236}">
                <a16:creationId xmlns:a16="http://schemas.microsoft.com/office/drawing/2014/main" id="{E5469567-547E-1CE9-7154-A1EB72AA63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29950" y="5936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459" name="Google Shape;4459;p72">
            <a:extLst>
              <a:ext uri="{FF2B5EF4-FFF2-40B4-BE49-F238E27FC236}">
                <a16:creationId xmlns:a16="http://schemas.microsoft.com/office/drawing/2014/main" id="{C76093E4-C687-50C1-1BFA-1C1A33EEEF9C}"/>
              </a:ext>
            </a:extLst>
          </p:cNvPr>
          <p:cNvSpPr/>
          <p:nvPr/>
        </p:nvSpPr>
        <p:spPr>
          <a:xfrm>
            <a:off x="4069376" y="2169188"/>
            <a:ext cx="482725" cy="434550"/>
          </a:xfrm>
          <a:custGeom>
            <a:avLst/>
            <a:gdLst/>
            <a:ahLst/>
            <a:cxnLst/>
            <a:rect l="l" t="t" r="r" b="b"/>
            <a:pathLst>
              <a:path w="19309" h="17382" extrusionOk="0">
                <a:moveTo>
                  <a:pt x="19309" y="3388"/>
                </a:moveTo>
                <a:lnTo>
                  <a:pt x="12783" y="0"/>
                </a:lnTo>
                <a:lnTo>
                  <a:pt x="0" y="4611"/>
                </a:lnTo>
                <a:lnTo>
                  <a:pt x="2678" y="10836"/>
                </a:lnTo>
                <a:lnTo>
                  <a:pt x="8704" y="17382"/>
                </a:lnTo>
                <a:lnTo>
                  <a:pt x="18305" y="1117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462" name="Google Shape;4462;p72">
            <a:extLst>
              <a:ext uri="{FF2B5EF4-FFF2-40B4-BE49-F238E27FC236}">
                <a16:creationId xmlns:a16="http://schemas.microsoft.com/office/drawing/2014/main" id="{40C2F744-BD70-EA31-63E9-0BD0998EFA32}"/>
              </a:ext>
            </a:extLst>
          </p:cNvPr>
          <p:cNvSpPr/>
          <p:nvPr/>
        </p:nvSpPr>
        <p:spPr>
          <a:xfrm>
            <a:off x="5343416" y="2147118"/>
            <a:ext cx="435175" cy="451825"/>
          </a:xfrm>
          <a:custGeom>
            <a:avLst/>
            <a:gdLst/>
            <a:ahLst/>
            <a:cxnLst/>
            <a:rect l="l" t="t" r="r" b="b"/>
            <a:pathLst>
              <a:path w="17407" h="18073" extrusionOk="0">
                <a:moveTo>
                  <a:pt x="10065" y="18073"/>
                </a:moveTo>
                <a:lnTo>
                  <a:pt x="16152" y="15187"/>
                </a:lnTo>
                <a:lnTo>
                  <a:pt x="17407" y="8095"/>
                </a:lnTo>
                <a:lnTo>
                  <a:pt x="8936" y="0"/>
                </a:lnTo>
                <a:lnTo>
                  <a:pt x="2396" y="2682"/>
                </a:lnTo>
                <a:lnTo>
                  <a:pt x="0" y="1386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4468" name="Google Shape;4468;p72">
            <a:extLst>
              <a:ext uri="{FF2B5EF4-FFF2-40B4-BE49-F238E27FC236}">
                <a16:creationId xmlns:a16="http://schemas.microsoft.com/office/drawing/2014/main" id="{EAF50F81-E855-E452-7C3F-6E72B7C2A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25075" y="1570863"/>
            <a:ext cx="4293900" cy="1199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4469" name="Google Shape;4469;p72">
            <a:extLst>
              <a:ext uri="{FF2B5EF4-FFF2-40B4-BE49-F238E27FC236}">
                <a16:creationId xmlns:a16="http://schemas.microsoft.com/office/drawing/2014/main" id="{7599A6C9-F11A-B46B-5E47-F3075E2D9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72938">
            <a:off x="6811176" y="667996"/>
            <a:ext cx="1069152" cy="242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0" name="Google Shape;4470;p72">
            <a:extLst>
              <a:ext uri="{FF2B5EF4-FFF2-40B4-BE49-F238E27FC236}">
                <a16:creationId xmlns:a16="http://schemas.microsoft.com/office/drawing/2014/main" id="{B2A01B68-852D-0205-84DE-3C255A25BB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25710">
            <a:off x="5903476" y="-86765"/>
            <a:ext cx="1069151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36B4D9E-1C4C-CF78-4FEC-8CE63ED1AFC1}"/>
              </a:ext>
            </a:extLst>
          </p:cNvPr>
          <p:cNvSpPr txBox="1"/>
          <p:nvPr/>
        </p:nvSpPr>
        <p:spPr>
          <a:xfrm>
            <a:off x="2733825" y="3120776"/>
            <a:ext cx="3408791" cy="626932"/>
          </a:xfrm>
          <a:prstGeom prst="rect">
            <a:avLst/>
          </a:prstGeom>
          <a:solidFill>
            <a:srgbClr val="F7F3E9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3" name="Picture 10" descr="‪Github png images | PNGWing‬‏">
            <a:hlinkClick r:id="rId4"/>
            <a:extLst>
              <a:ext uri="{FF2B5EF4-FFF2-40B4-BE49-F238E27FC236}">
                <a16:creationId xmlns:a16="http://schemas.microsoft.com/office/drawing/2014/main" id="{3A0B6810-133A-2252-1A28-31D8545B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89" y="2142424"/>
            <a:ext cx="528869" cy="52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Google Colab Logo, tech companies, png | PNGWing">
            <a:hlinkClick r:id="rId7"/>
            <a:extLst>
              <a:ext uri="{FF2B5EF4-FFF2-40B4-BE49-F238E27FC236}">
                <a16:creationId xmlns:a16="http://schemas.microsoft.com/office/drawing/2014/main" id="{FDF29722-A41F-EFBB-0E18-FA682F27A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065" y1="32099" x2="27065" y2="3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02" y="2163108"/>
            <a:ext cx="652728" cy="402290"/>
          </a:xfrm>
          <a:prstGeom prst="rect">
            <a:avLst/>
          </a:prstGeom>
          <a:noFill/>
          <a:ln>
            <a:noFill/>
          </a:ln>
          <a:effectLst>
            <a:glow rad="127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0613;p143">
            <a:extLst>
              <a:ext uri="{FF2B5EF4-FFF2-40B4-BE49-F238E27FC236}">
                <a16:creationId xmlns:a16="http://schemas.microsoft.com/office/drawing/2014/main" id="{C1470850-99A1-3C2E-445F-B7A386BD45EF}"/>
              </a:ext>
            </a:extLst>
          </p:cNvPr>
          <p:cNvGrpSpPr/>
          <p:nvPr/>
        </p:nvGrpSpPr>
        <p:grpSpPr>
          <a:xfrm>
            <a:off x="5355548" y="2191845"/>
            <a:ext cx="352349" cy="338760"/>
            <a:chOff x="3854700" y="249750"/>
            <a:chExt cx="500425" cy="481125"/>
          </a:xfrm>
        </p:grpSpPr>
        <p:sp>
          <p:nvSpPr>
            <p:cNvPr id="6" name="Google Shape;10614;p143">
              <a:extLst>
                <a:ext uri="{FF2B5EF4-FFF2-40B4-BE49-F238E27FC236}">
                  <a16:creationId xmlns:a16="http://schemas.microsoft.com/office/drawing/2014/main" id="{36D02BB7-6389-6B98-A594-3117A9D6DEF2}"/>
                </a:ext>
              </a:extLst>
            </p:cNvPr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10615;p143">
              <a:extLst>
                <a:ext uri="{FF2B5EF4-FFF2-40B4-BE49-F238E27FC236}">
                  <a16:creationId xmlns:a16="http://schemas.microsoft.com/office/drawing/2014/main" id="{4DB00409-0400-3D0C-8B44-BFACC116B7E2}"/>
                </a:ext>
              </a:extLst>
            </p:cNvPr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10616;p143">
              <a:extLst>
                <a:ext uri="{FF2B5EF4-FFF2-40B4-BE49-F238E27FC236}">
                  <a16:creationId xmlns:a16="http://schemas.microsoft.com/office/drawing/2014/main" id="{F01681B1-C3F9-B544-1782-37ED57B9E3F1}"/>
                </a:ext>
              </a:extLst>
            </p:cNvPr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10617;p143">
              <a:extLst>
                <a:ext uri="{FF2B5EF4-FFF2-40B4-BE49-F238E27FC236}">
                  <a16:creationId xmlns:a16="http://schemas.microsoft.com/office/drawing/2014/main" id="{A2F85590-86AC-B683-7306-E0134C2B4098}"/>
                </a:ext>
              </a:extLst>
            </p:cNvPr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10618;p143">
              <a:extLst>
                <a:ext uri="{FF2B5EF4-FFF2-40B4-BE49-F238E27FC236}">
                  <a16:creationId xmlns:a16="http://schemas.microsoft.com/office/drawing/2014/main" id="{3497DE87-E4E1-38C6-9427-7DA6AFE3FEAA}"/>
                </a:ext>
              </a:extLst>
            </p:cNvPr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10619;p143">
              <a:extLst>
                <a:ext uri="{FF2B5EF4-FFF2-40B4-BE49-F238E27FC236}">
                  <a16:creationId xmlns:a16="http://schemas.microsoft.com/office/drawing/2014/main" id="{6FB2CC14-7500-E126-EE08-EAEE35DE59BB}"/>
                </a:ext>
              </a:extLst>
            </p:cNvPr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0620;p143">
              <a:extLst>
                <a:ext uri="{FF2B5EF4-FFF2-40B4-BE49-F238E27FC236}">
                  <a16:creationId xmlns:a16="http://schemas.microsoft.com/office/drawing/2014/main" id="{F844F477-F874-3F36-D41D-30435EB19D59}"/>
                </a:ext>
              </a:extLst>
            </p:cNvPr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10621;p143">
              <a:hlinkClick r:id="rId10"/>
              <a:extLst>
                <a:ext uri="{FF2B5EF4-FFF2-40B4-BE49-F238E27FC236}">
                  <a16:creationId xmlns:a16="http://schemas.microsoft.com/office/drawing/2014/main" id="{11566B8A-162D-BBDC-7136-EDB9789380B6}"/>
                </a:ext>
              </a:extLst>
            </p:cNvPr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 w="31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91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45"/>
          <p:cNvSpPr txBox="1">
            <a:spLocks noGrp="1"/>
          </p:cNvSpPr>
          <p:nvPr>
            <p:ph type="title"/>
          </p:nvPr>
        </p:nvSpPr>
        <p:spPr>
          <a:xfrm>
            <a:off x="720000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</a:t>
            </a:r>
            <a:endParaRPr dirty="0"/>
          </a:p>
        </p:txBody>
      </p:sp>
      <p:grpSp>
        <p:nvGrpSpPr>
          <p:cNvPr id="2954" name="Google Shape;2954;p45"/>
          <p:cNvGrpSpPr/>
          <p:nvPr/>
        </p:nvGrpSpPr>
        <p:grpSpPr>
          <a:xfrm>
            <a:off x="4298417" y="3156126"/>
            <a:ext cx="568008" cy="487327"/>
            <a:chOff x="4298417" y="3193448"/>
            <a:chExt cx="568008" cy="487327"/>
          </a:xfrm>
        </p:grpSpPr>
        <p:sp>
          <p:nvSpPr>
            <p:cNvPr id="2955" name="Google Shape;2955;p45"/>
            <p:cNvSpPr/>
            <p:nvPr/>
          </p:nvSpPr>
          <p:spPr>
            <a:xfrm>
              <a:off x="4314600" y="3230125"/>
              <a:ext cx="551825" cy="450650"/>
            </a:xfrm>
            <a:custGeom>
              <a:avLst/>
              <a:gdLst/>
              <a:ahLst/>
              <a:cxnLst/>
              <a:rect l="l" t="t" r="r" b="b"/>
              <a:pathLst>
                <a:path w="22073" h="18026" extrusionOk="0">
                  <a:moveTo>
                    <a:pt x="0" y="11889"/>
                  </a:moveTo>
                  <a:lnTo>
                    <a:pt x="7197" y="18026"/>
                  </a:lnTo>
                  <a:lnTo>
                    <a:pt x="15139" y="11716"/>
                  </a:lnTo>
                  <a:lnTo>
                    <a:pt x="22073" y="10074"/>
                  </a:lnTo>
                  <a:lnTo>
                    <a:pt x="16355" y="964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56" name="Google Shape;2956;p45"/>
            <p:cNvSpPr/>
            <p:nvPr/>
          </p:nvSpPr>
          <p:spPr>
            <a:xfrm>
              <a:off x="4298417" y="3320478"/>
              <a:ext cx="427948" cy="344049"/>
            </a:xfrm>
            <a:custGeom>
              <a:avLst/>
              <a:gdLst/>
              <a:ahLst/>
              <a:cxnLst/>
              <a:rect l="l" t="t" r="r" b="b"/>
              <a:pathLst>
                <a:path w="12859" h="10338" extrusionOk="0">
                  <a:moveTo>
                    <a:pt x="445" y="0"/>
                  </a:moveTo>
                  <a:cubicBezTo>
                    <a:pt x="237" y="0"/>
                    <a:pt x="58" y="159"/>
                    <a:pt x="24" y="360"/>
                  </a:cubicBezTo>
                  <a:cubicBezTo>
                    <a:pt x="0" y="586"/>
                    <a:pt x="155" y="800"/>
                    <a:pt x="381" y="824"/>
                  </a:cubicBezTo>
                  <a:cubicBezTo>
                    <a:pt x="441" y="824"/>
                    <a:pt x="5727" y="1515"/>
                    <a:pt x="8585" y="3562"/>
                  </a:cubicBezTo>
                  <a:cubicBezTo>
                    <a:pt x="11383" y="5575"/>
                    <a:pt x="12026" y="9932"/>
                    <a:pt x="12026" y="9980"/>
                  </a:cubicBezTo>
                  <a:cubicBezTo>
                    <a:pt x="12049" y="10182"/>
                    <a:pt x="12228" y="10337"/>
                    <a:pt x="12418" y="10337"/>
                  </a:cubicBezTo>
                  <a:cubicBezTo>
                    <a:pt x="12442" y="10337"/>
                    <a:pt x="12454" y="10337"/>
                    <a:pt x="12478" y="10325"/>
                  </a:cubicBezTo>
                  <a:cubicBezTo>
                    <a:pt x="12704" y="10289"/>
                    <a:pt x="12859" y="10087"/>
                    <a:pt x="12823" y="9861"/>
                  </a:cubicBezTo>
                  <a:cubicBezTo>
                    <a:pt x="12799" y="9670"/>
                    <a:pt x="12157" y="5110"/>
                    <a:pt x="9061" y="2896"/>
                  </a:cubicBezTo>
                  <a:cubicBezTo>
                    <a:pt x="6025" y="717"/>
                    <a:pt x="715" y="38"/>
                    <a:pt x="488" y="2"/>
                  </a:cubicBezTo>
                  <a:cubicBezTo>
                    <a:pt x="474" y="1"/>
                    <a:pt x="460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5"/>
            <p:cNvSpPr/>
            <p:nvPr/>
          </p:nvSpPr>
          <p:spPr>
            <a:xfrm>
              <a:off x="4460857" y="3218208"/>
              <a:ext cx="363384" cy="315162"/>
            </a:xfrm>
            <a:custGeom>
              <a:avLst/>
              <a:gdLst/>
              <a:ahLst/>
              <a:cxnLst/>
              <a:rect l="l" t="t" r="r" b="b"/>
              <a:pathLst>
                <a:path w="10919" h="9470" extrusionOk="0">
                  <a:moveTo>
                    <a:pt x="453" y="0"/>
                  </a:moveTo>
                  <a:cubicBezTo>
                    <a:pt x="284" y="0"/>
                    <a:pt x="119" y="111"/>
                    <a:pt x="60" y="278"/>
                  </a:cubicBezTo>
                  <a:cubicBezTo>
                    <a:pt x="1" y="492"/>
                    <a:pt x="120" y="718"/>
                    <a:pt x="322" y="789"/>
                  </a:cubicBezTo>
                  <a:cubicBezTo>
                    <a:pt x="2323" y="1432"/>
                    <a:pt x="7716" y="3480"/>
                    <a:pt x="8764" y="5219"/>
                  </a:cubicBezTo>
                  <a:cubicBezTo>
                    <a:pt x="9954" y="7207"/>
                    <a:pt x="8835" y="8767"/>
                    <a:pt x="8788" y="8826"/>
                  </a:cubicBezTo>
                  <a:cubicBezTo>
                    <a:pt x="8645" y="9005"/>
                    <a:pt x="8692" y="9255"/>
                    <a:pt x="8871" y="9386"/>
                  </a:cubicBezTo>
                  <a:cubicBezTo>
                    <a:pt x="8942" y="9433"/>
                    <a:pt x="9014" y="9469"/>
                    <a:pt x="9109" y="9469"/>
                  </a:cubicBezTo>
                  <a:cubicBezTo>
                    <a:pt x="9240" y="9469"/>
                    <a:pt x="9359" y="9410"/>
                    <a:pt x="9419" y="9314"/>
                  </a:cubicBezTo>
                  <a:cubicBezTo>
                    <a:pt x="9490" y="9231"/>
                    <a:pt x="10919" y="7266"/>
                    <a:pt x="9442" y="4814"/>
                  </a:cubicBezTo>
                  <a:cubicBezTo>
                    <a:pt x="8038" y="2456"/>
                    <a:pt x="858" y="123"/>
                    <a:pt x="560" y="16"/>
                  </a:cubicBezTo>
                  <a:cubicBezTo>
                    <a:pt x="525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5"/>
            <p:cNvSpPr/>
            <p:nvPr/>
          </p:nvSpPr>
          <p:spPr>
            <a:xfrm>
              <a:off x="4576572" y="3303239"/>
              <a:ext cx="117312" cy="138578"/>
            </a:xfrm>
            <a:custGeom>
              <a:avLst/>
              <a:gdLst/>
              <a:ahLst/>
              <a:cxnLst/>
              <a:rect l="l" t="t" r="r" b="b"/>
              <a:pathLst>
                <a:path w="3525" h="4164" extrusionOk="0">
                  <a:moveTo>
                    <a:pt x="3067" y="1"/>
                  </a:moveTo>
                  <a:cubicBezTo>
                    <a:pt x="2912" y="1"/>
                    <a:pt x="2762" y="87"/>
                    <a:pt x="2691" y="247"/>
                  </a:cubicBezTo>
                  <a:cubicBezTo>
                    <a:pt x="2679" y="259"/>
                    <a:pt x="1905" y="1961"/>
                    <a:pt x="191" y="3449"/>
                  </a:cubicBezTo>
                  <a:cubicBezTo>
                    <a:pt x="12" y="3592"/>
                    <a:pt x="0" y="3866"/>
                    <a:pt x="155" y="4021"/>
                  </a:cubicBezTo>
                  <a:cubicBezTo>
                    <a:pt x="239" y="4116"/>
                    <a:pt x="346" y="4164"/>
                    <a:pt x="465" y="4164"/>
                  </a:cubicBezTo>
                  <a:cubicBezTo>
                    <a:pt x="548" y="4164"/>
                    <a:pt x="655" y="4128"/>
                    <a:pt x="727" y="4057"/>
                  </a:cubicBezTo>
                  <a:cubicBezTo>
                    <a:pt x="2572" y="2425"/>
                    <a:pt x="3406" y="640"/>
                    <a:pt x="3441" y="568"/>
                  </a:cubicBezTo>
                  <a:cubicBezTo>
                    <a:pt x="3525" y="366"/>
                    <a:pt x="3441" y="128"/>
                    <a:pt x="3227" y="32"/>
                  </a:cubicBezTo>
                  <a:cubicBezTo>
                    <a:pt x="3175" y="11"/>
                    <a:pt x="3121" y="1"/>
                    <a:pt x="30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5"/>
            <p:cNvSpPr/>
            <p:nvPr/>
          </p:nvSpPr>
          <p:spPr>
            <a:xfrm>
              <a:off x="4660171" y="3193448"/>
              <a:ext cx="111388" cy="101138"/>
            </a:xfrm>
            <a:custGeom>
              <a:avLst/>
              <a:gdLst/>
              <a:ahLst/>
              <a:cxnLst/>
              <a:rect l="l" t="t" r="r" b="b"/>
              <a:pathLst>
                <a:path w="3347" h="3039" extrusionOk="0">
                  <a:moveTo>
                    <a:pt x="1666" y="1"/>
                  </a:moveTo>
                  <a:cubicBezTo>
                    <a:pt x="986" y="1"/>
                    <a:pt x="365" y="475"/>
                    <a:pt x="203" y="1164"/>
                  </a:cubicBezTo>
                  <a:cubicBezTo>
                    <a:pt x="1" y="1986"/>
                    <a:pt x="513" y="2807"/>
                    <a:pt x="1322" y="2998"/>
                  </a:cubicBezTo>
                  <a:cubicBezTo>
                    <a:pt x="1440" y="3025"/>
                    <a:pt x="1558" y="3038"/>
                    <a:pt x="1674" y="3038"/>
                  </a:cubicBezTo>
                  <a:cubicBezTo>
                    <a:pt x="2366" y="3038"/>
                    <a:pt x="2993" y="2571"/>
                    <a:pt x="3156" y="1867"/>
                  </a:cubicBezTo>
                  <a:cubicBezTo>
                    <a:pt x="3346" y="1057"/>
                    <a:pt x="2846" y="236"/>
                    <a:pt x="2025" y="45"/>
                  </a:cubicBezTo>
                  <a:cubicBezTo>
                    <a:pt x="1905" y="15"/>
                    <a:pt x="1785" y="1"/>
                    <a:pt x="1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7" name="Google Shape;2967;p45"/>
          <p:cNvSpPr txBox="1">
            <a:spLocks noGrp="1"/>
          </p:cNvSpPr>
          <p:nvPr>
            <p:ph type="subTitle" idx="1"/>
          </p:nvPr>
        </p:nvSpPr>
        <p:spPr>
          <a:xfrm>
            <a:off x="720000" y="242733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work found is from 2014 ish</a:t>
            </a:r>
            <a:endParaRPr dirty="0"/>
          </a:p>
        </p:txBody>
      </p:sp>
      <p:sp>
        <p:nvSpPr>
          <p:cNvPr id="2968" name="Google Shape;2968;p45"/>
          <p:cNvSpPr txBox="1">
            <a:spLocks noGrp="1"/>
          </p:cNvSpPr>
          <p:nvPr>
            <p:ph type="title" idx="2"/>
          </p:nvPr>
        </p:nvSpPr>
        <p:spPr>
          <a:xfrm>
            <a:off x="3419269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data</a:t>
            </a:r>
            <a:endParaRPr dirty="0"/>
          </a:p>
        </p:txBody>
      </p:sp>
      <p:sp>
        <p:nvSpPr>
          <p:cNvPr id="2969" name="Google Shape;2969;p45"/>
          <p:cNvSpPr txBox="1">
            <a:spLocks noGrp="1"/>
          </p:cNvSpPr>
          <p:nvPr>
            <p:ph type="subTitle" idx="3"/>
          </p:nvPr>
        </p:nvSpPr>
        <p:spPr>
          <a:xfrm>
            <a:off x="3405130" y="25236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 explored spans over more than 4 decades</a:t>
            </a:r>
            <a:endParaRPr dirty="0"/>
          </a:p>
        </p:txBody>
      </p:sp>
      <p:sp>
        <p:nvSpPr>
          <p:cNvPr id="2972" name="Google Shape;2972;p45"/>
          <p:cNvSpPr txBox="1">
            <a:spLocks noGrp="1"/>
          </p:cNvSpPr>
          <p:nvPr>
            <p:ph type="title" idx="6"/>
          </p:nvPr>
        </p:nvSpPr>
        <p:spPr>
          <a:xfrm>
            <a:off x="3419269" y="367436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More wide approach</a:t>
            </a:r>
          </a:p>
        </p:txBody>
      </p:sp>
      <p:sp>
        <p:nvSpPr>
          <p:cNvPr id="2973" name="Google Shape;2973;p45"/>
          <p:cNvSpPr txBox="1">
            <a:spLocks noGrp="1"/>
          </p:cNvSpPr>
          <p:nvPr>
            <p:ph type="subTitle" idx="7"/>
          </p:nvPr>
        </p:nvSpPr>
        <p:spPr>
          <a:xfrm>
            <a:off x="3432917" y="438321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Including a wide range of models,data an</a:t>
            </a:r>
            <a:r>
              <a:rPr lang="en-US" dirty="0"/>
              <a:t>d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2974" name="Google Shape;2974;p45"/>
          <p:cNvSpPr txBox="1">
            <a:spLocks noGrp="1"/>
          </p:cNvSpPr>
          <p:nvPr>
            <p:ph type="title" idx="8"/>
          </p:nvPr>
        </p:nvSpPr>
        <p:spPr>
          <a:xfrm>
            <a:off x="6118545" y="197867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New Models</a:t>
            </a:r>
            <a:endParaRPr dirty="0"/>
          </a:p>
        </p:txBody>
      </p:sp>
      <p:sp>
        <p:nvSpPr>
          <p:cNvPr id="2975" name="Google Shape;2975;p45"/>
          <p:cNvSpPr txBox="1">
            <a:spLocks noGrp="1"/>
          </p:cNvSpPr>
          <p:nvPr>
            <p:ph type="subTitle" idx="9"/>
          </p:nvPr>
        </p:nvSpPr>
        <p:spPr>
          <a:xfrm>
            <a:off x="6113242" y="25174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models and approaches of recent years</a:t>
            </a:r>
            <a:endParaRPr dirty="0"/>
          </a:p>
        </p:txBody>
      </p:sp>
      <p:sp>
        <p:nvSpPr>
          <p:cNvPr id="2978" name="Google Shape;2978;p4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Motivation:</a:t>
            </a:r>
          </a:p>
        </p:txBody>
      </p:sp>
      <p:grpSp>
        <p:nvGrpSpPr>
          <p:cNvPr id="2989" name="Google Shape;2989;p45"/>
          <p:cNvGrpSpPr/>
          <p:nvPr/>
        </p:nvGrpSpPr>
        <p:grpSpPr>
          <a:xfrm>
            <a:off x="4267657" y="1430827"/>
            <a:ext cx="608733" cy="496917"/>
            <a:chOff x="4267657" y="1468149"/>
            <a:chExt cx="608733" cy="496917"/>
          </a:xfrm>
        </p:grpSpPr>
        <p:sp>
          <p:nvSpPr>
            <p:cNvPr id="2990" name="Google Shape;2990;p45"/>
            <p:cNvSpPr/>
            <p:nvPr/>
          </p:nvSpPr>
          <p:spPr>
            <a:xfrm>
              <a:off x="4334150" y="1614500"/>
              <a:ext cx="462125" cy="337650"/>
            </a:xfrm>
            <a:custGeom>
              <a:avLst/>
              <a:gdLst/>
              <a:ahLst/>
              <a:cxnLst/>
              <a:rect l="l" t="t" r="r" b="b"/>
              <a:pathLst>
                <a:path w="18485" h="13506" extrusionOk="0">
                  <a:moveTo>
                    <a:pt x="0" y="8067"/>
                  </a:moveTo>
                  <a:lnTo>
                    <a:pt x="7376" y="13506"/>
                  </a:lnTo>
                  <a:lnTo>
                    <a:pt x="10003" y="11939"/>
                  </a:lnTo>
                  <a:lnTo>
                    <a:pt x="18485" y="13276"/>
                  </a:lnTo>
                  <a:lnTo>
                    <a:pt x="11386" y="0"/>
                  </a:lnTo>
                  <a:lnTo>
                    <a:pt x="1107" y="13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991" name="Google Shape;2991;p45"/>
            <p:cNvGrpSpPr/>
            <p:nvPr/>
          </p:nvGrpSpPr>
          <p:grpSpPr>
            <a:xfrm>
              <a:off x="4267657" y="1468149"/>
              <a:ext cx="608733" cy="496917"/>
              <a:chOff x="3661155" y="1569706"/>
              <a:chExt cx="767439" cy="626471"/>
            </a:xfrm>
          </p:grpSpPr>
          <p:grpSp>
            <p:nvGrpSpPr>
              <p:cNvPr id="2992" name="Google Shape;2992;p45"/>
              <p:cNvGrpSpPr/>
              <p:nvPr/>
            </p:nvGrpSpPr>
            <p:grpSpPr>
              <a:xfrm>
                <a:off x="3661155" y="1569706"/>
                <a:ext cx="767319" cy="523549"/>
                <a:chOff x="5329225" y="1583350"/>
                <a:chExt cx="450675" cy="307500"/>
              </a:xfrm>
            </p:grpSpPr>
            <p:sp>
              <p:nvSpPr>
                <p:cNvPr id="2993" name="Google Shape;2993;p45"/>
                <p:cNvSpPr/>
                <p:nvPr/>
              </p:nvSpPr>
              <p:spPr>
                <a:xfrm>
                  <a:off x="5350350" y="1728350"/>
                  <a:ext cx="408125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5" h="2607" extrusionOk="0">
                      <a:moveTo>
                        <a:pt x="15877" y="0"/>
                      </a:moveTo>
                      <a:cubicBezTo>
                        <a:pt x="15816" y="0"/>
                        <a:pt x="15753" y="15"/>
                        <a:pt x="15693" y="47"/>
                      </a:cubicBezTo>
                      <a:cubicBezTo>
                        <a:pt x="12965" y="1353"/>
                        <a:pt x="10382" y="1788"/>
                        <a:pt x="8152" y="1788"/>
                      </a:cubicBezTo>
                      <a:cubicBezTo>
                        <a:pt x="3736" y="1788"/>
                        <a:pt x="703" y="82"/>
                        <a:pt x="656" y="59"/>
                      </a:cubicBezTo>
                      <a:cubicBezTo>
                        <a:pt x="592" y="23"/>
                        <a:pt x="523" y="6"/>
                        <a:pt x="455" y="6"/>
                      </a:cubicBezTo>
                      <a:cubicBezTo>
                        <a:pt x="320" y="6"/>
                        <a:pt x="187" y="75"/>
                        <a:pt x="108" y="202"/>
                      </a:cubicBezTo>
                      <a:cubicBezTo>
                        <a:pt x="1" y="392"/>
                        <a:pt x="60" y="642"/>
                        <a:pt x="251" y="749"/>
                      </a:cubicBezTo>
                      <a:cubicBezTo>
                        <a:pt x="299" y="785"/>
                        <a:pt x="3501" y="2607"/>
                        <a:pt x="8157" y="2607"/>
                      </a:cubicBezTo>
                      <a:cubicBezTo>
                        <a:pt x="10490" y="2607"/>
                        <a:pt x="13193" y="2142"/>
                        <a:pt x="16027" y="773"/>
                      </a:cubicBezTo>
                      <a:cubicBezTo>
                        <a:pt x="16241" y="678"/>
                        <a:pt x="16324" y="440"/>
                        <a:pt x="16229" y="237"/>
                      </a:cubicBezTo>
                      <a:cubicBezTo>
                        <a:pt x="16162" y="86"/>
                        <a:pt x="16024" y="0"/>
                        <a:pt x="158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45"/>
                <p:cNvSpPr/>
                <p:nvPr/>
              </p:nvSpPr>
              <p:spPr>
                <a:xfrm>
                  <a:off x="5409300" y="1644050"/>
                  <a:ext cx="284575" cy="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3" h="2074" extrusionOk="0">
                      <a:moveTo>
                        <a:pt x="10924" y="0"/>
                      </a:moveTo>
                      <a:cubicBezTo>
                        <a:pt x="10867" y="0"/>
                        <a:pt x="10809" y="12"/>
                        <a:pt x="10752" y="37"/>
                      </a:cubicBezTo>
                      <a:cubicBezTo>
                        <a:pt x="8678" y="945"/>
                        <a:pt x="6859" y="1246"/>
                        <a:pt x="5357" y="1246"/>
                      </a:cubicBezTo>
                      <a:cubicBezTo>
                        <a:pt x="2428" y="1246"/>
                        <a:pt x="710" y="101"/>
                        <a:pt x="679" y="85"/>
                      </a:cubicBezTo>
                      <a:cubicBezTo>
                        <a:pt x="609" y="39"/>
                        <a:pt x="529" y="16"/>
                        <a:pt x="448" y="16"/>
                      </a:cubicBezTo>
                      <a:cubicBezTo>
                        <a:pt x="323" y="16"/>
                        <a:pt x="199" y="71"/>
                        <a:pt x="119" y="180"/>
                      </a:cubicBezTo>
                      <a:cubicBezTo>
                        <a:pt x="0" y="359"/>
                        <a:pt x="36" y="609"/>
                        <a:pt x="215" y="752"/>
                      </a:cubicBezTo>
                      <a:cubicBezTo>
                        <a:pt x="334" y="823"/>
                        <a:pt x="2203" y="2073"/>
                        <a:pt x="5334" y="2073"/>
                      </a:cubicBezTo>
                      <a:cubicBezTo>
                        <a:pt x="6942" y="2073"/>
                        <a:pt x="8882" y="1752"/>
                        <a:pt x="11085" y="776"/>
                      </a:cubicBezTo>
                      <a:cubicBezTo>
                        <a:pt x="11287" y="692"/>
                        <a:pt x="11383" y="454"/>
                        <a:pt x="11287" y="240"/>
                      </a:cubicBezTo>
                      <a:cubicBezTo>
                        <a:pt x="11226" y="91"/>
                        <a:pt x="11081" y="0"/>
                        <a:pt x="1092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45"/>
                <p:cNvSpPr/>
                <p:nvPr/>
              </p:nvSpPr>
              <p:spPr>
                <a:xfrm>
                  <a:off x="5544125" y="1675025"/>
                  <a:ext cx="20575" cy="1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4573" extrusionOk="0">
                      <a:moveTo>
                        <a:pt x="406" y="1"/>
                      </a:moveTo>
                      <a:cubicBezTo>
                        <a:pt x="179" y="1"/>
                        <a:pt x="1" y="180"/>
                        <a:pt x="1" y="406"/>
                      </a:cubicBezTo>
                      <a:lnTo>
                        <a:pt x="1" y="4168"/>
                      </a:lnTo>
                      <a:cubicBezTo>
                        <a:pt x="1" y="4394"/>
                        <a:pt x="179" y="4573"/>
                        <a:pt x="406" y="4573"/>
                      </a:cubicBezTo>
                      <a:cubicBezTo>
                        <a:pt x="632" y="4573"/>
                        <a:pt x="822" y="4394"/>
                        <a:pt x="810" y="4168"/>
                      </a:cubicBezTo>
                      <a:lnTo>
                        <a:pt x="810" y="406"/>
                      </a:lnTo>
                      <a:cubicBezTo>
                        <a:pt x="810" y="180"/>
                        <a:pt x="632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45"/>
                <p:cNvSpPr/>
                <p:nvPr/>
              </p:nvSpPr>
              <p:spPr>
                <a:xfrm>
                  <a:off x="5513175" y="1583350"/>
                  <a:ext cx="76825" cy="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073" extrusionOk="0">
                      <a:moveTo>
                        <a:pt x="1536" y="1"/>
                      </a:moveTo>
                      <a:cubicBezTo>
                        <a:pt x="691" y="1"/>
                        <a:pt x="1" y="691"/>
                        <a:pt x="1" y="1537"/>
                      </a:cubicBezTo>
                      <a:cubicBezTo>
                        <a:pt x="1" y="2382"/>
                        <a:pt x="691" y="3073"/>
                        <a:pt x="1536" y="3073"/>
                      </a:cubicBezTo>
                      <a:cubicBezTo>
                        <a:pt x="2382" y="3073"/>
                        <a:pt x="3072" y="2382"/>
                        <a:pt x="3072" y="1537"/>
                      </a:cubicBezTo>
                      <a:cubicBezTo>
                        <a:pt x="3072" y="691"/>
                        <a:pt x="2382" y="1"/>
                        <a:pt x="15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45"/>
                <p:cNvSpPr/>
                <p:nvPr/>
              </p:nvSpPr>
              <p:spPr>
                <a:xfrm>
                  <a:off x="5329225" y="1870900"/>
                  <a:ext cx="4506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7" h="798" extrusionOk="0">
                      <a:moveTo>
                        <a:pt x="405" y="0"/>
                      </a:moveTo>
                      <a:cubicBezTo>
                        <a:pt x="179" y="0"/>
                        <a:pt x="1" y="179"/>
                        <a:pt x="1" y="393"/>
                      </a:cubicBezTo>
                      <a:cubicBezTo>
                        <a:pt x="1" y="619"/>
                        <a:pt x="179" y="798"/>
                        <a:pt x="405" y="798"/>
                      </a:cubicBezTo>
                      <a:lnTo>
                        <a:pt x="17622" y="798"/>
                      </a:lnTo>
                      <a:cubicBezTo>
                        <a:pt x="17848" y="798"/>
                        <a:pt x="18027" y="619"/>
                        <a:pt x="18027" y="393"/>
                      </a:cubicBezTo>
                      <a:cubicBezTo>
                        <a:pt x="18027" y="179"/>
                        <a:pt x="17848" y="0"/>
                        <a:pt x="176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8" name="Google Shape;2998;p45"/>
              <p:cNvSpPr/>
              <p:nvPr/>
            </p:nvSpPr>
            <p:spPr>
              <a:xfrm>
                <a:off x="3661267" y="2058309"/>
                <a:ext cx="34009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799" h="3239" extrusionOk="0">
                    <a:moveTo>
                      <a:pt x="405" y="0"/>
                    </a:moveTo>
                    <a:cubicBezTo>
                      <a:pt x="179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79" y="3239"/>
                      <a:pt x="405" y="3239"/>
                    </a:cubicBezTo>
                    <a:cubicBezTo>
                      <a:pt x="620" y="3239"/>
                      <a:pt x="798" y="3060"/>
                      <a:pt x="798" y="2834"/>
                    </a:cubicBezTo>
                    <a:lnTo>
                      <a:pt x="798" y="405"/>
                    </a:lnTo>
                    <a:cubicBezTo>
                      <a:pt x="798" y="179"/>
                      <a:pt x="620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5"/>
              <p:cNvSpPr/>
              <p:nvPr/>
            </p:nvSpPr>
            <p:spPr>
              <a:xfrm>
                <a:off x="4394075" y="2058309"/>
                <a:ext cx="34520" cy="137868"/>
              </a:xfrm>
              <a:custGeom>
                <a:avLst/>
                <a:gdLst/>
                <a:ahLst/>
                <a:cxnLst/>
                <a:rect l="l" t="t" r="r" b="b"/>
                <a:pathLst>
                  <a:path w="811" h="3239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2834"/>
                    </a:lnTo>
                    <a:cubicBezTo>
                      <a:pt x="1" y="3060"/>
                      <a:pt x="180" y="3239"/>
                      <a:pt x="406" y="3239"/>
                    </a:cubicBezTo>
                    <a:cubicBezTo>
                      <a:pt x="632" y="3239"/>
                      <a:pt x="811" y="3060"/>
                      <a:pt x="811" y="2834"/>
                    </a:cubicBezTo>
                    <a:lnTo>
                      <a:pt x="811" y="405"/>
                    </a:lnTo>
                    <a:cubicBezTo>
                      <a:pt x="811" y="179"/>
                      <a:pt x="632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0" name="Google Shape;3000;p45"/>
          <p:cNvGrpSpPr/>
          <p:nvPr/>
        </p:nvGrpSpPr>
        <p:grpSpPr>
          <a:xfrm>
            <a:off x="1568410" y="1424573"/>
            <a:ext cx="676348" cy="615986"/>
            <a:chOff x="1568410" y="1452440"/>
            <a:chExt cx="676348" cy="615986"/>
          </a:xfrm>
        </p:grpSpPr>
        <p:sp>
          <p:nvSpPr>
            <p:cNvPr id="3001" name="Google Shape;3001;p45"/>
            <p:cNvSpPr/>
            <p:nvPr/>
          </p:nvSpPr>
          <p:spPr>
            <a:xfrm rot="1492288">
              <a:off x="1659128" y="1576883"/>
              <a:ext cx="526022" cy="399449"/>
            </a:xfrm>
            <a:custGeom>
              <a:avLst/>
              <a:gdLst/>
              <a:ahLst/>
              <a:cxnLst/>
              <a:rect l="l" t="t" r="r" b="b"/>
              <a:pathLst>
                <a:path w="46043" h="34964" extrusionOk="0">
                  <a:moveTo>
                    <a:pt x="0" y="4935"/>
                  </a:moveTo>
                  <a:lnTo>
                    <a:pt x="1456" y="34964"/>
                  </a:lnTo>
                  <a:lnTo>
                    <a:pt x="33786" y="25713"/>
                  </a:lnTo>
                  <a:lnTo>
                    <a:pt x="46043" y="16072"/>
                  </a:lnTo>
                  <a:lnTo>
                    <a:pt x="39237" y="0"/>
                  </a:lnTo>
                  <a:lnTo>
                    <a:pt x="17326" y="124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2" name="Google Shape;3002;p45"/>
            <p:cNvGrpSpPr/>
            <p:nvPr/>
          </p:nvGrpSpPr>
          <p:grpSpPr>
            <a:xfrm>
              <a:off x="1568410" y="1452440"/>
              <a:ext cx="608679" cy="517633"/>
              <a:chOff x="4723800" y="1615400"/>
              <a:chExt cx="357500" cy="304025"/>
            </a:xfrm>
          </p:grpSpPr>
          <p:sp>
            <p:nvSpPr>
              <p:cNvPr id="3003" name="Google Shape;3003;p45"/>
              <p:cNvSpPr/>
              <p:nvPr/>
            </p:nvSpPr>
            <p:spPr>
              <a:xfrm>
                <a:off x="4723800" y="1643375"/>
                <a:ext cx="259275" cy="118900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4756" extrusionOk="0">
                    <a:moveTo>
                      <a:pt x="8352" y="0"/>
                    </a:moveTo>
                    <a:cubicBezTo>
                      <a:pt x="7207" y="0"/>
                      <a:pt x="6065" y="1054"/>
                      <a:pt x="4953" y="2077"/>
                    </a:cubicBezTo>
                    <a:cubicBezTo>
                      <a:pt x="4406" y="2577"/>
                      <a:pt x="3882" y="3065"/>
                      <a:pt x="3382" y="3398"/>
                    </a:cubicBezTo>
                    <a:cubicBezTo>
                      <a:pt x="2761" y="3817"/>
                      <a:pt x="2254" y="3953"/>
                      <a:pt x="1857" y="3953"/>
                    </a:cubicBezTo>
                    <a:cubicBezTo>
                      <a:pt x="1182" y="3953"/>
                      <a:pt x="827" y="3557"/>
                      <a:pt x="774" y="3482"/>
                    </a:cubicBezTo>
                    <a:cubicBezTo>
                      <a:pt x="699" y="3378"/>
                      <a:pt x="583" y="3327"/>
                      <a:pt x="465" y="3327"/>
                    </a:cubicBezTo>
                    <a:cubicBezTo>
                      <a:pt x="378" y="3327"/>
                      <a:pt x="290" y="3355"/>
                      <a:pt x="215" y="3410"/>
                    </a:cubicBezTo>
                    <a:cubicBezTo>
                      <a:pt x="36" y="3541"/>
                      <a:pt x="0" y="3803"/>
                      <a:pt x="131" y="3982"/>
                    </a:cubicBezTo>
                    <a:cubicBezTo>
                      <a:pt x="155" y="3993"/>
                      <a:pt x="750" y="4755"/>
                      <a:pt x="1881" y="4755"/>
                    </a:cubicBezTo>
                    <a:cubicBezTo>
                      <a:pt x="2417" y="4755"/>
                      <a:pt x="3084" y="4577"/>
                      <a:pt x="3822" y="4077"/>
                    </a:cubicBezTo>
                    <a:cubicBezTo>
                      <a:pt x="4370" y="3708"/>
                      <a:pt x="4941" y="3184"/>
                      <a:pt x="5489" y="2684"/>
                    </a:cubicBezTo>
                    <a:cubicBezTo>
                      <a:pt x="6491" y="1772"/>
                      <a:pt x="7503" y="829"/>
                      <a:pt x="8335" y="829"/>
                    </a:cubicBezTo>
                    <a:cubicBezTo>
                      <a:pt x="8383" y="829"/>
                      <a:pt x="8431" y="832"/>
                      <a:pt x="8477" y="838"/>
                    </a:cubicBezTo>
                    <a:cubicBezTo>
                      <a:pt x="8870" y="886"/>
                      <a:pt x="9228" y="1184"/>
                      <a:pt x="9549" y="1719"/>
                    </a:cubicBezTo>
                    <a:cubicBezTo>
                      <a:pt x="9626" y="1843"/>
                      <a:pt x="9764" y="1912"/>
                      <a:pt x="9904" y="1912"/>
                    </a:cubicBezTo>
                    <a:cubicBezTo>
                      <a:pt x="9979" y="1912"/>
                      <a:pt x="10054" y="1892"/>
                      <a:pt x="10121" y="1850"/>
                    </a:cubicBezTo>
                    <a:cubicBezTo>
                      <a:pt x="10311" y="1731"/>
                      <a:pt x="10371" y="1481"/>
                      <a:pt x="10251" y="1279"/>
                    </a:cubicBezTo>
                    <a:cubicBezTo>
                      <a:pt x="9787" y="529"/>
                      <a:pt x="9239" y="112"/>
                      <a:pt x="8597" y="17"/>
                    </a:cubicBezTo>
                    <a:cubicBezTo>
                      <a:pt x="8515" y="6"/>
                      <a:pt x="8433" y="0"/>
                      <a:pt x="83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5"/>
              <p:cNvSpPr/>
              <p:nvPr/>
            </p:nvSpPr>
            <p:spPr>
              <a:xfrm>
                <a:off x="4843750" y="1692825"/>
                <a:ext cx="23755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7207" extrusionOk="0">
                    <a:moveTo>
                      <a:pt x="440" y="1"/>
                    </a:moveTo>
                    <a:cubicBezTo>
                      <a:pt x="234" y="1"/>
                      <a:pt x="57" y="139"/>
                      <a:pt x="24" y="349"/>
                    </a:cubicBezTo>
                    <a:cubicBezTo>
                      <a:pt x="0" y="575"/>
                      <a:pt x="143" y="777"/>
                      <a:pt x="370" y="813"/>
                    </a:cubicBezTo>
                    <a:cubicBezTo>
                      <a:pt x="1382" y="956"/>
                      <a:pt x="4120" y="1682"/>
                      <a:pt x="4739" y="3218"/>
                    </a:cubicBezTo>
                    <a:cubicBezTo>
                      <a:pt x="5596" y="5314"/>
                      <a:pt x="7025" y="6659"/>
                      <a:pt x="8954" y="7195"/>
                    </a:cubicBezTo>
                    <a:cubicBezTo>
                      <a:pt x="8990" y="7207"/>
                      <a:pt x="9025" y="7207"/>
                      <a:pt x="9061" y="7207"/>
                    </a:cubicBezTo>
                    <a:cubicBezTo>
                      <a:pt x="9240" y="7207"/>
                      <a:pt x="9406" y="7088"/>
                      <a:pt x="9442" y="6909"/>
                    </a:cubicBezTo>
                    <a:cubicBezTo>
                      <a:pt x="9502" y="6683"/>
                      <a:pt x="9383" y="6468"/>
                      <a:pt x="9156" y="6409"/>
                    </a:cubicBezTo>
                    <a:cubicBezTo>
                      <a:pt x="7454" y="5933"/>
                      <a:pt x="6239" y="4778"/>
                      <a:pt x="5489" y="2908"/>
                    </a:cubicBezTo>
                    <a:cubicBezTo>
                      <a:pt x="4561" y="646"/>
                      <a:pt x="643" y="39"/>
                      <a:pt x="489" y="3"/>
                    </a:cubicBezTo>
                    <a:cubicBezTo>
                      <a:pt x="472" y="2"/>
                      <a:pt x="456" y="1"/>
                      <a:pt x="4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5"/>
              <p:cNvSpPr/>
              <p:nvPr/>
            </p:nvSpPr>
            <p:spPr>
              <a:xfrm>
                <a:off x="4861000" y="1743800"/>
                <a:ext cx="112850" cy="175625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7025" extrusionOk="0">
                    <a:moveTo>
                      <a:pt x="4044" y="1"/>
                    </a:moveTo>
                    <a:cubicBezTo>
                      <a:pt x="3980" y="1"/>
                      <a:pt x="3916" y="16"/>
                      <a:pt x="3859" y="48"/>
                    </a:cubicBezTo>
                    <a:cubicBezTo>
                      <a:pt x="3311" y="346"/>
                      <a:pt x="513" y="1893"/>
                      <a:pt x="263" y="3203"/>
                    </a:cubicBezTo>
                    <a:cubicBezTo>
                      <a:pt x="1" y="4548"/>
                      <a:pt x="2561" y="6418"/>
                      <a:pt x="3359" y="6954"/>
                    </a:cubicBezTo>
                    <a:cubicBezTo>
                      <a:pt x="3418" y="7001"/>
                      <a:pt x="3501" y="7025"/>
                      <a:pt x="3573" y="7025"/>
                    </a:cubicBezTo>
                    <a:cubicBezTo>
                      <a:pt x="3716" y="7025"/>
                      <a:pt x="3847" y="6954"/>
                      <a:pt x="3918" y="6846"/>
                    </a:cubicBezTo>
                    <a:cubicBezTo>
                      <a:pt x="4049" y="6668"/>
                      <a:pt x="3990" y="6418"/>
                      <a:pt x="3811" y="6287"/>
                    </a:cubicBezTo>
                    <a:cubicBezTo>
                      <a:pt x="2406" y="5310"/>
                      <a:pt x="953" y="3906"/>
                      <a:pt x="1061" y="3346"/>
                    </a:cubicBezTo>
                    <a:cubicBezTo>
                      <a:pt x="1192" y="2679"/>
                      <a:pt x="3001" y="1429"/>
                      <a:pt x="4252" y="762"/>
                    </a:cubicBezTo>
                    <a:cubicBezTo>
                      <a:pt x="4442" y="655"/>
                      <a:pt x="4513" y="405"/>
                      <a:pt x="4406" y="215"/>
                    </a:cubicBezTo>
                    <a:cubicBezTo>
                      <a:pt x="4340" y="81"/>
                      <a:pt x="4192" y="1"/>
                      <a:pt x="40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5"/>
              <p:cNvSpPr/>
              <p:nvPr/>
            </p:nvSpPr>
            <p:spPr>
              <a:xfrm>
                <a:off x="4770225" y="1615400"/>
                <a:ext cx="84275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9" extrusionOk="0">
                    <a:moveTo>
                      <a:pt x="1690" y="1"/>
                    </a:moveTo>
                    <a:cubicBezTo>
                      <a:pt x="996" y="1"/>
                      <a:pt x="367" y="478"/>
                      <a:pt x="203" y="1183"/>
                    </a:cubicBezTo>
                    <a:cubicBezTo>
                      <a:pt x="1" y="2005"/>
                      <a:pt x="513" y="2838"/>
                      <a:pt x="1334" y="3029"/>
                    </a:cubicBezTo>
                    <a:cubicBezTo>
                      <a:pt x="1450" y="3056"/>
                      <a:pt x="1566" y="3069"/>
                      <a:pt x="1681" y="3069"/>
                    </a:cubicBezTo>
                    <a:cubicBezTo>
                      <a:pt x="2378" y="3069"/>
                      <a:pt x="3016" y="2591"/>
                      <a:pt x="3180" y="1886"/>
                    </a:cubicBezTo>
                    <a:cubicBezTo>
                      <a:pt x="3370" y="1064"/>
                      <a:pt x="2870" y="243"/>
                      <a:pt x="2037" y="40"/>
                    </a:cubicBezTo>
                    <a:cubicBezTo>
                      <a:pt x="1921" y="14"/>
                      <a:pt x="1805" y="1"/>
                      <a:pt x="16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07" name="Google Shape;3007;p45"/>
          <p:cNvGrpSpPr/>
          <p:nvPr/>
        </p:nvGrpSpPr>
        <p:grpSpPr>
          <a:xfrm>
            <a:off x="6931133" y="1415120"/>
            <a:ext cx="621175" cy="488500"/>
            <a:chOff x="6931133" y="1452443"/>
            <a:chExt cx="621175" cy="488500"/>
          </a:xfrm>
        </p:grpSpPr>
        <p:sp>
          <p:nvSpPr>
            <p:cNvPr id="3008" name="Google Shape;3008;p45"/>
            <p:cNvSpPr/>
            <p:nvPr/>
          </p:nvSpPr>
          <p:spPr>
            <a:xfrm>
              <a:off x="6931133" y="1519643"/>
              <a:ext cx="621175" cy="421300"/>
            </a:xfrm>
            <a:custGeom>
              <a:avLst/>
              <a:gdLst/>
              <a:ahLst/>
              <a:cxnLst/>
              <a:rect l="l" t="t" r="r" b="b"/>
              <a:pathLst>
                <a:path w="24847" h="16852" extrusionOk="0">
                  <a:moveTo>
                    <a:pt x="5168" y="1744"/>
                  </a:moveTo>
                  <a:lnTo>
                    <a:pt x="0" y="14473"/>
                  </a:lnTo>
                  <a:lnTo>
                    <a:pt x="15183" y="16852"/>
                  </a:lnTo>
                  <a:lnTo>
                    <a:pt x="22117" y="15210"/>
                  </a:lnTo>
                  <a:lnTo>
                    <a:pt x="24847" y="3960"/>
                  </a:lnTo>
                  <a:lnTo>
                    <a:pt x="13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009" name="Google Shape;3009;p45"/>
            <p:cNvGrpSpPr/>
            <p:nvPr/>
          </p:nvGrpSpPr>
          <p:grpSpPr>
            <a:xfrm>
              <a:off x="7093315" y="1452443"/>
              <a:ext cx="398102" cy="480702"/>
              <a:chOff x="4916317" y="1452450"/>
              <a:chExt cx="471349" cy="569148"/>
            </a:xfrm>
          </p:grpSpPr>
          <p:sp>
            <p:nvSpPr>
              <p:cNvPr id="3010" name="Google Shape;3010;p45"/>
              <p:cNvSpPr/>
              <p:nvPr/>
            </p:nvSpPr>
            <p:spPr>
              <a:xfrm>
                <a:off x="4916317" y="1498949"/>
                <a:ext cx="409014" cy="277747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6630" extrusionOk="0">
                    <a:moveTo>
                      <a:pt x="836" y="0"/>
                    </a:moveTo>
                    <a:cubicBezTo>
                      <a:pt x="644" y="0"/>
                      <a:pt x="471" y="125"/>
                      <a:pt x="441" y="320"/>
                    </a:cubicBezTo>
                    <a:cubicBezTo>
                      <a:pt x="393" y="534"/>
                      <a:pt x="0" y="2379"/>
                      <a:pt x="976" y="3284"/>
                    </a:cubicBezTo>
                    <a:cubicBezTo>
                      <a:pt x="1290" y="3576"/>
                      <a:pt x="1701" y="3720"/>
                      <a:pt x="2202" y="3720"/>
                    </a:cubicBezTo>
                    <a:cubicBezTo>
                      <a:pt x="2520" y="3720"/>
                      <a:pt x="2874" y="3662"/>
                      <a:pt x="3262" y="3546"/>
                    </a:cubicBezTo>
                    <a:cubicBezTo>
                      <a:pt x="3667" y="3427"/>
                      <a:pt x="4036" y="3308"/>
                      <a:pt x="4382" y="3213"/>
                    </a:cubicBezTo>
                    <a:cubicBezTo>
                      <a:pt x="5586" y="2832"/>
                      <a:pt x="6325" y="2612"/>
                      <a:pt x="6846" y="2612"/>
                    </a:cubicBezTo>
                    <a:cubicBezTo>
                      <a:pt x="7333" y="2612"/>
                      <a:pt x="7631" y="2805"/>
                      <a:pt x="7941" y="3237"/>
                    </a:cubicBezTo>
                    <a:cubicBezTo>
                      <a:pt x="8680" y="4296"/>
                      <a:pt x="7144" y="5916"/>
                      <a:pt x="7132" y="5927"/>
                    </a:cubicBezTo>
                    <a:cubicBezTo>
                      <a:pt x="6989" y="6094"/>
                      <a:pt x="6989" y="6344"/>
                      <a:pt x="7144" y="6511"/>
                    </a:cubicBezTo>
                    <a:cubicBezTo>
                      <a:pt x="7227" y="6582"/>
                      <a:pt x="7322" y="6630"/>
                      <a:pt x="7430" y="6630"/>
                    </a:cubicBezTo>
                    <a:cubicBezTo>
                      <a:pt x="7537" y="6630"/>
                      <a:pt x="7644" y="6582"/>
                      <a:pt x="7739" y="6487"/>
                    </a:cubicBezTo>
                    <a:cubicBezTo>
                      <a:pt x="7811" y="6404"/>
                      <a:pt x="9763" y="4368"/>
                      <a:pt x="8620" y="2760"/>
                    </a:cubicBezTo>
                    <a:cubicBezTo>
                      <a:pt x="8118" y="2058"/>
                      <a:pt x="7584" y="1791"/>
                      <a:pt x="6892" y="1791"/>
                    </a:cubicBezTo>
                    <a:cubicBezTo>
                      <a:pt x="6188" y="1791"/>
                      <a:pt x="5320" y="2067"/>
                      <a:pt x="4155" y="2439"/>
                    </a:cubicBezTo>
                    <a:cubicBezTo>
                      <a:pt x="3810" y="2534"/>
                      <a:pt x="3441" y="2653"/>
                      <a:pt x="3036" y="2772"/>
                    </a:cubicBezTo>
                    <a:cubicBezTo>
                      <a:pt x="2723" y="2866"/>
                      <a:pt x="2454" y="2912"/>
                      <a:pt x="2225" y="2912"/>
                    </a:cubicBezTo>
                    <a:cubicBezTo>
                      <a:pt x="1931" y="2912"/>
                      <a:pt x="1703" y="2836"/>
                      <a:pt x="1536" y="2689"/>
                    </a:cubicBezTo>
                    <a:cubicBezTo>
                      <a:pt x="1000" y="2201"/>
                      <a:pt x="1131" y="951"/>
                      <a:pt x="1238" y="498"/>
                    </a:cubicBezTo>
                    <a:cubicBezTo>
                      <a:pt x="1286" y="272"/>
                      <a:pt x="1155" y="58"/>
                      <a:pt x="929" y="10"/>
                    </a:cubicBezTo>
                    <a:cubicBezTo>
                      <a:pt x="898" y="3"/>
                      <a:pt x="866" y="0"/>
                      <a:pt x="8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5"/>
              <p:cNvSpPr/>
              <p:nvPr/>
            </p:nvSpPr>
            <p:spPr>
              <a:xfrm>
                <a:off x="4918286" y="1591613"/>
                <a:ext cx="223986" cy="429985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10264" extrusionOk="0">
                    <a:moveTo>
                      <a:pt x="4920" y="0"/>
                    </a:moveTo>
                    <a:cubicBezTo>
                      <a:pt x="4704" y="0"/>
                      <a:pt x="4525" y="174"/>
                      <a:pt x="4525" y="382"/>
                    </a:cubicBezTo>
                    <a:cubicBezTo>
                      <a:pt x="4525" y="417"/>
                      <a:pt x="4418" y="2787"/>
                      <a:pt x="2430" y="4727"/>
                    </a:cubicBezTo>
                    <a:cubicBezTo>
                      <a:pt x="1" y="7097"/>
                      <a:pt x="405" y="9347"/>
                      <a:pt x="584" y="9966"/>
                    </a:cubicBezTo>
                    <a:cubicBezTo>
                      <a:pt x="632" y="10145"/>
                      <a:pt x="786" y="10264"/>
                      <a:pt x="965" y="10264"/>
                    </a:cubicBezTo>
                    <a:cubicBezTo>
                      <a:pt x="1001" y="10264"/>
                      <a:pt x="1048" y="10264"/>
                      <a:pt x="1072" y="10252"/>
                    </a:cubicBezTo>
                    <a:cubicBezTo>
                      <a:pt x="1298" y="10192"/>
                      <a:pt x="1417" y="9966"/>
                      <a:pt x="1358" y="9752"/>
                    </a:cubicBezTo>
                    <a:cubicBezTo>
                      <a:pt x="1203" y="9228"/>
                      <a:pt x="882" y="7371"/>
                      <a:pt x="2989" y="5311"/>
                    </a:cubicBezTo>
                    <a:cubicBezTo>
                      <a:pt x="5227" y="3144"/>
                      <a:pt x="5335" y="525"/>
                      <a:pt x="5335" y="417"/>
                    </a:cubicBezTo>
                    <a:cubicBezTo>
                      <a:pt x="5347" y="191"/>
                      <a:pt x="5168" y="1"/>
                      <a:pt x="4942" y="1"/>
                    </a:cubicBezTo>
                    <a:cubicBezTo>
                      <a:pt x="4935" y="0"/>
                      <a:pt x="4927" y="0"/>
                      <a:pt x="4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5"/>
              <p:cNvSpPr/>
              <p:nvPr/>
            </p:nvSpPr>
            <p:spPr>
              <a:xfrm>
                <a:off x="5036000" y="1720890"/>
                <a:ext cx="351667" cy="186003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4440" extrusionOk="0">
                    <a:moveTo>
                      <a:pt x="7948" y="1"/>
                    </a:moveTo>
                    <a:cubicBezTo>
                      <a:pt x="7764" y="1"/>
                      <a:pt x="7590" y="125"/>
                      <a:pt x="7549" y="320"/>
                    </a:cubicBezTo>
                    <a:cubicBezTo>
                      <a:pt x="7537" y="367"/>
                      <a:pt x="6847" y="3415"/>
                      <a:pt x="5037" y="3606"/>
                    </a:cubicBezTo>
                    <a:cubicBezTo>
                      <a:pt x="4966" y="3614"/>
                      <a:pt x="4894" y="3618"/>
                      <a:pt x="4821" y="3618"/>
                    </a:cubicBezTo>
                    <a:cubicBezTo>
                      <a:pt x="2971" y="3618"/>
                      <a:pt x="809" y="1081"/>
                      <a:pt x="774" y="1046"/>
                    </a:cubicBezTo>
                    <a:cubicBezTo>
                      <a:pt x="695" y="960"/>
                      <a:pt x="582" y="911"/>
                      <a:pt x="467" y="911"/>
                    </a:cubicBezTo>
                    <a:cubicBezTo>
                      <a:pt x="375" y="911"/>
                      <a:pt x="282" y="942"/>
                      <a:pt x="203" y="1010"/>
                    </a:cubicBezTo>
                    <a:cubicBezTo>
                      <a:pt x="36" y="1153"/>
                      <a:pt x="1" y="1403"/>
                      <a:pt x="155" y="1582"/>
                    </a:cubicBezTo>
                    <a:cubicBezTo>
                      <a:pt x="262" y="1701"/>
                      <a:pt x="2596" y="4439"/>
                      <a:pt x="4846" y="4439"/>
                    </a:cubicBezTo>
                    <a:cubicBezTo>
                      <a:pt x="4930" y="4439"/>
                      <a:pt x="5025" y="4428"/>
                      <a:pt x="5120" y="4404"/>
                    </a:cubicBezTo>
                    <a:cubicBezTo>
                      <a:pt x="7537" y="4142"/>
                      <a:pt x="8323" y="629"/>
                      <a:pt x="8359" y="487"/>
                    </a:cubicBezTo>
                    <a:cubicBezTo>
                      <a:pt x="8394" y="272"/>
                      <a:pt x="8263" y="58"/>
                      <a:pt x="8037" y="10"/>
                    </a:cubicBezTo>
                    <a:cubicBezTo>
                      <a:pt x="8008" y="4"/>
                      <a:pt x="7978" y="1"/>
                      <a:pt x="79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5"/>
              <p:cNvSpPr/>
              <p:nvPr/>
            </p:nvSpPr>
            <p:spPr>
              <a:xfrm>
                <a:off x="5029507" y="1452450"/>
                <a:ext cx="128225" cy="128736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73" extrusionOk="0">
                    <a:moveTo>
                      <a:pt x="1525" y="1"/>
                    </a:moveTo>
                    <a:cubicBezTo>
                      <a:pt x="679" y="1"/>
                      <a:pt x="1" y="691"/>
                      <a:pt x="1" y="1537"/>
                    </a:cubicBezTo>
                    <a:cubicBezTo>
                      <a:pt x="1" y="2382"/>
                      <a:pt x="679" y="3073"/>
                      <a:pt x="1525" y="3073"/>
                    </a:cubicBezTo>
                    <a:cubicBezTo>
                      <a:pt x="2382" y="3073"/>
                      <a:pt x="3061" y="2382"/>
                      <a:pt x="3061" y="1537"/>
                    </a:cubicBezTo>
                    <a:cubicBezTo>
                      <a:pt x="3061" y="691"/>
                      <a:pt x="2382" y="1"/>
                      <a:pt x="1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5"/>
              <p:cNvSpPr/>
              <p:nvPr/>
            </p:nvSpPr>
            <p:spPr>
              <a:xfrm>
                <a:off x="5022553" y="1893859"/>
                <a:ext cx="120727" cy="121279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895" extrusionOk="0">
                    <a:moveTo>
                      <a:pt x="1441" y="810"/>
                    </a:moveTo>
                    <a:cubicBezTo>
                      <a:pt x="1786" y="810"/>
                      <a:pt x="2072" y="1084"/>
                      <a:pt x="2072" y="1430"/>
                    </a:cubicBezTo>
                    <a:cubicBezTo>
                      <a:pt x="2072" y="1787"/>
                      <a:pt x="1786" y="2073"/>
                      <a:pt x="1441" y="2073"/>
                    </a:cubicBezTo>
                    <a:cubicBezTo>
                      <a:pt x="1095" y="2073"/>
                      <a:pt x="822" y="1775"/>
                      <a:pt x="822" y="1430"/>
                    </a:cubicBezTo>
                    <a:cubicBezTo>
                      <a:pt x="822" y="1084"/>
                      <a:pt x="1095" y="810"/>
                      <a:pt x="1441" y="810"/>
                    </a:cubicBezTo>
                    <a:close/>
                    <a:moveTo>
                      <a:pt x="1441" y="1"/>
                    </a:moveTo>
                    <a:cubicBezTo>
                      <a:pt x="655" y="1"/>
                      <a:pt x="0" y="644"/>
                      <a:pt x="0" y="1442"/>
                    </a:cubicBezTo>
                    <a:cubicBezTo>
                      <a:pt x="0" y="2239"/>
                      <a:pt x="643" y="2894"/>
                      <a:pt x="1441" y="2894"/>
                    </a:cubicBezTo>
                    <a:cubicBezTo>
                      <a:pt x="2227" y="2894"/>
                      <a:pt x="2881" y="2239"/>
                      <a:pt x="2881" y="1442"/>
                    </a:cubicBezTo>
                    <a:cubicBezTo>
                      <a:pt x="2881" y="656"/>
                      <a:pt x="2250" y="1"/>
                      <a:pt x="14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0"/>
          <p:cNvSpPr txBox="1">
            <a:spLocks noGrp="1"/>
          </p:cNvSpPr>
          <p:nvPr>
            <p:ph type="title"/>
          </p:nvPr>
        </p:nvSpPr>
        <p:spPr>
          <a:xfrm>
            <a:off x="72472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1</a:t>
            </a:r>
          </a:p>
        </p:txBody>
      </p:sp>
      <p:sp>
        <p:nvSpPr>
          <p:cNvPr id="2906" name="Google Shape;2906;p40"/>
          <p:cNvSpPr txBox="1">
            <a:spLocks noGrp="1"/>
          </p:cNvSpPr>
          <p:nvPr>
            <p:ph type="title" idx="2"/>
          </p:nvPr>
        </p:nvSpPr>
        <p:spPr>
          <a:xfrm>
            <a:off x="72472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07" name="Google Shape;2907;p40"/>
          <p:cNvSpPr txBox="1">
            <a:spLocks noGrp="1"/>
          </p:cNvSpPr>
          <p:nvPr>
            <p:ph type="subTitle" idx="1"/>
          </p:nvPr>
        </p:nvSpPr>
        <p:spPr>
          <a:xfrm>
            <a:off x="72472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Predicting Olympic Medal Counts: the Effects of Economic Development on Olympic</a:t>
            </a:r>
          </a:p>
        </p:txBody>
      </p:sp>
      <p:sp>
        <p:nvSpPr>
          <p:cNvPr id="2908" name="Google Shape;2908;p40"/>
          <p:cNvSpPr txBox="1">
            <a:spLocks noGrp="1"/>
          </p:cNvSpPr>
          <p:nvPr>
            <p:ph type="title" idx="3"/>
          </p:nvPr>
        </p:nvSpPr>
        <p:spPr>
          <a:xfrm>
            <a:off x="3455755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Article 2</a:t>
            </a:r>
            <a:endParaRPr dirty="0"/>
          </a:p>
        </p:txBody>
      </p:sp>
      <p:sp>
        <p:nvSpPr>
          <p:cNvPr id="2909" name="Google Shape;2909;p40"/>
          <p:cNvSpPr txBox="1">
            <a:spLocks noGrp="1"/>
          </p:cNvSpPr>
          <p:nvPr>
            <p:ph type="title" idx="4"/>
          </p:nvPr>
        </p:nvSpPr>
        <p:spPr>
          <a:xfrm>
            <a:off x="3455755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0" name="Google Shape;2910;p40"/>
          <p:cNvSpPr txBox="1">
            <a:spLocks noGrp="1"/>
          </p:cNvSpPr>
          <p:nvPr>
            <p:ph type="subTitle" idx="5"/>
          </p:nvPr>
        </p:nvSpPr>
        <p:spPr>
          <a:xfrm>
            <a:off x="3455755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The (Non) Determinants of Olympic Success</a:t>
            </a:r>
          </a:p>
        </p:txBody>
      </p:sp>
      <p:sp>
        <p:nvSpPr>
          <p:cNvPr id="2911" name="Google Shape;2911;p40"/>
          <p:cNvSpPr txBox="1">
            <a:spLocks noGrp="1"/>
          </p:cNvSpPr>
          <p:nvPr>
            <p:ph type="title" idx="6"/>
          </p:nvPr>
        </p:nvSpPr>
        <p:spPr>
          <a:xfrm>
            <a:off x="6182693" y="183062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3</a:t>
            </a:r>
            <a:endParaRPr dirty="0"/>
          </a:p>
        </p:txBody>
      </p:sp>
      <p:sp>
        <p:nvSpPr>
          <p:cNvPr id="2912" name="Google Shape;2912;p40"/>
          <p:cNvSpPr txBox="1">
            <a:spLocks noGrp="1"/>
          </p:cNvSpPr>
          <p:nvPr>
            <p:ph type="title" idx="7"/>
          </p:nvPr>
        </p:nvSpPr>
        <p:spPr>
          <a:xfrm>
            <a:off x="6182693" y="134831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13" name="Google Shape;2913;p40"/>
          <p:cNvSpPr txBox="1">
            <a:spLocks noGrp="1"/>
          </p:cNvSpPr>
          <p:nvPr>
            <p:ph type="subTitle" idx="8"/>
          </p:nvPr>
        </p:nvSpPr>
        <p:spPr>
          <a:xfrm>
            <a:off x="6182693" y="232297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Who Wins the Olympic Games: Economic Resources and Medal Totals</a:t>
            </a:r>
          </a:p>
        </p:txBody>
      </p:sp>
      <p:sp>
        <p:nvSpPr>
          <p:cNvPr id="2914" name="Google Shape;2914;p40"/>
          <p:cNvSpPr txBox="1">
            <a:spLocks noGrp="1"/>
          </p:cNvSpPr>
          <p:nvPr>
            <p:ph type="title" idx="9"/>
          </p:nvPr>
        </p:nvSpPr>
        <p:spPr>
          <a:xfrm>
            <a:off x="2642733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4</a:t>
            </a:r>
            <a:endParaRPr dirty="0"/>
          </a:p>
        </p:txBody>
      </p:sp>
      <p:sp>
        <p:nvSpPr>
          <p:cNvPr id="2915" name="Google Shape;2915;p40"/>
          <p:cNvSpPr txBox="1">
            <a:spLocks noGrp="1"/>
          </p:cNvSpPr>
          <p:nvPr>
            <p:ph type="title" idx="13"/>
          </p:nvPr>
        </p:nvSpPr>
        <p:spPr>
          <a:xfrm>
            <a:off x="2642733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16" name="Google Shape;2916;p40"/>
          <p:cNvSpPr txBox="1">
            <a:spLocks noGrp="1"/>
          </p:cNvSpPr>
          <p:nvPr>
            <p:ph type="subTitle" idx="14"/>
          </p:nvPr>
        </p:nvSpPr>
        <p:spPr>
          <a:xfrm>
            <a:off x="2642733" y="4307639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Team Payroll Versus Performance in Professional Sports: Is Increased Spending Associated with Greater Success?"</a:t>
            </a:r>
          </a:p>
        </p:txBody>
      </p:sp>
      <p:sp>
        <p:nvSpPr>
          <p:cNvPr id="2917" name="Google Shape;2917;p40"/>
          <p:cNvSpPr txBox="1">
            <a:spLocks noGrp="1"/>
          </p:cNvSpPr>
          <p:nvPr>
            <p:ph type="title" idx="15"/>
          </p:nvPr>
        </p:nvSpPr>
        <p:spPr>
          <a:xfrm>
            <a:off x="5373765" y="377993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Article 5</a:t>
            </a:r>
            <a:endParaRPr dirty="0"/>
          </a:p>
        </p:txBody>
      </p:sp>
      <p:sp>
        <p:nvSpPr>
          <p:cNvPr id="2918" name="Google Shape;2918;p40"/>
          <p:cNvSpPr txBox="1">
            <a:spLocks noGrp="1"/>
          </p:cNvSpPr>
          <p:nvPr>
            <p:ph type="title" idx="16"/>
          </p:nvPr>
        </p:nvSpPr>
        <p:spPr>
          <a:xfrm>
            <a:off x="5373765" y="32976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19" name="Google Shape;2919;p40"/>
          <p:cNvSpPr txBox="1">
            <a:spLocks noGrp="1"/>
          </p:cNvSpPr>
          <p:nvPr>
            <p:ph type="subTitle" idx="17"/>
          </p:nvPr>
        </p:nvSpPr>
        <p:spPr>
          <a:xfrm>
            <a:off x="5373765" y="4272297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/>
              <a:t>Olympic Success and ASEAN Countries: Economic Analysis and Policy Implications</a:t>
            </a:r>
          </a:p>
        </p:txBody>
      </p:sp>
      <p:sp>
        <p:nvSpPr>
          <p:cNvPr id="2923" name="Google Shape;2923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rPr>
              <a:t>Related Work:</a:t>
            </a:r>
            <a:endParaRPr b="1" dirty="0">
              <a:solidFill>
                <a:schemeClr val="dk2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13755;p87">
            <a:hlinkClick r:id="rId3"/>
            <a:extLst>
              <a:ext uri="{FF2B5EF4-FFF2-40B4-BE49-F238E27FC236}">
                <a16:creationId xmlns:a16="http://schemas.microsoft.com/office/drawing/2014/main" id="{6DD30EE7-A2E9-E06B-75A8-43A81222553E}"/>
              </a:ext>
            </a:extLst>
          </p:cNvPr>
          <p:cNvSpPr/>
          <p:nvPr/>
        </p:nvSpPr>
        <p:spPr>
          <a:xfrm>
            <a:off x="1862715" y="189887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755;p87">
            <a:hlinkClick r:id="rId4"/>
            <a:extLst>
              <a:ext uri="{FF2B5EF4-FFF2-40B4-BE49-F238E27FC236}">
                <a16:creationId xmlns:a16="http://schemas.microsoft.com/office/drawing/2014/main" id="{89C411B8-2891-298C-B5A4-F7B7E6ADA79E}"/>
              </a:ext>
            </a:extLst>
          </p:cNvPr>
          <p:cNvSpPr/>
          <p:nvPr/>
        </p:nvSpPr>
        <p:spPr>
          <a:xfrm>
            <a:off x="4776838" y="1929980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55;p87">
            <a:hlinkClick r:id="rId5"/>
            <a:extLst>
              <a:ext uri="{FF2B5EF4-FFF2-40B4-BE49-F238E27FC236}">
                <a16:creationId xmlns:a16="http://schemas.microsoft.com/office/drawing/2014/main" id="{F46DCF0E-BEFA-4114-80D7-C8D7117C7BCF}"/>
              </a:ext>
            </a:extLst>
          </p:cNvPr>
          <p:cNvSpPr/>
          <p:nvPr/>
        </p:nvSpPr>
        <p:spPr>
          <a:xfrm>
            <a:off x="7457993" y="1886599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755;p87">
            <a:hlinkClick r:id="rId6"/>
            <a:extLst>
              <a:ext uri="{FF2B5EF4-FFF2-40B4-BE49-F238E27FC236}">
                <a16:creationId xmlns:a16="http://schemas.microsoft.com/office/drawing/2014/main" id="{43AB06AA-488B-28CD-CCE9-404C5DA73C27}"/>
              </a:ext>
            </a:extLst>
          </p:cNvPr>
          <p:cNvSpPr/>
          <p:nvPr/>
        </p:nvSpPr>
        <p:spPr>
          <a:xfrm>
            <a:off x="3918033" y="3839695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755;p87">
            <a:hlinkClick r:id="rId7"/>
            <a:extLst>
              <a:ext uri="{FF2B5EF4-FFF2-40B4-BE49-F238E27FC236}">
                <a16:creationId xmlns:a16="http://schemas.microsoft.com/office/drawing/2014/main" id="{C89FEE7B-1211-6481-5F6C-F10CE0F0677E}"/>
              </a:ext>
            </a:extLst>
          </p:cNvPr>
          <p:cNvSpPr/>
          <p:nvPr/>
        </p:nvSpPr>
        <p:spPr>
          <a:xfrm>
            <a:off x="6683540" y="3863928"/>
            <a:ext cx="366182" cy="348041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7" name="Google Shape;3097;p50"/>
          <p:cNvPicPr preferRelativeResize="0"/>
          <p:nvPr/>
        </p:nvPicPr>
        <p:blipFill rotWithShape="1">
          <a:blip r:embed="rId3">
            <a:alphaModFix/>
          </a:blip>
          <a:srcRect l="5221" t="377" r="-687" b="367"/>
          <a:stretch/>
        </p:blipFill>
        <p:spPr>
          <a:xfrm>
            <a:off x="0" y="0"/>
            <a:ext cx="3285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50"/>
          <p:cNvSpPr/>
          <p:nvPr/>
        </p:nvSpPr>
        <p:spPr>
          <a:xfrm>
            <a:off x="2904550" y="-4712"/>
            <a:ext cx="472900" cy="5152925"/>
          </a:xfrm>
          <a:custGeom>
            <a:avLst/>
            <a:gdLst/>
            <a:ahLst/>
            <a:cxnLst/>
            <a:rect l="l" t="t" r="r" b="b"/>
            <a:pathLst>
              <a:path w="18916" h="206117" extrusionOk="0">
                <a:moveTo>
                  <a:pt x="7928" y="206069"/>
                </a:moveTo>
                <a:lnTo>
                  <a:pt x="1702" y="173404"/>
                </a:lnTo>
                <a:lnTo>
                  <a:pt x="0" y="99088"/>
                </a:lnTo>
                <a:lnTo>
                  <a:pt x="7564" y="41980"/>
                </a:lnTo>
                <a:lnTo>
                  <a:pt x="2956" y="0"/>
                </a:lnTo>
                <a:lnTo>
                  <a:pt x="18916" y="26"/>
                </a:lnTo>
                <a:lnTo>
                  <a:pt x="18515" y="206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100" name="Google Shape;3100;p50"/>
          <p:cNvSpPr txBox="1">
            <a:spLocks noGrp="1"/>
          </p:cNvSpPr>
          <p:nvPr>
            <p:ph type="title"/>
          </p:nvPr>
        </p:nvSpPr>
        <p:spPr>
          <a:xfrm>
            <a:off x="3990150" y="1183515"/>
            <a:ext cx="41223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Data</a:t>
            </a:r>
            <a:endParaRPr dirty="0"/>
          </a:p>
        </p:txBody>
      </p:sp>
      <p:sp>
        <p:nvSpPr>
          <p:cNvPr id="3101" name="Google Shape;3101;p50"/>
          <p:cNvSpPr/>
          <p:nvPr/>
        </p:nvSpPr>
        <p:spPr>
          <a:xfrm>
            <a:off x="2446050" y="3751325"/>
            <a:ext cx="1238025" cy="1337700"/>
          </a:xfrm>
          <a:custGeom>
            <a:avLst/>
            <a:gdLst/>
            <a:ahLst/>
            <a:cxnLst/>
            <a:rect l="l" t="t" r="r" b="b"/>
            <a:pathLst>
              <a:path w="49521" h="53508" extrusionOk="0">
                <a:moveTo>
                  <a:pt x="6069" y="15723"/>
                </a:moveTo>
                <a:lnTo>
                  <a:pt x="0" y="44753"/>
                </a:lnTo>
                <a:lnTo>
                  <a:pt x="49521" y="53508"/>
                </a:lnTo>
                <a:lnTo>
                  <a:pt x="46121" y="26680"/>
                </a:lnTo>
                <a:lnTo>
                  <a:pt x="31385" y="13078"/>
                </a:lnTo>
                <a:lnTo>
                  <a:pt x="1755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pic>
        <p:nvPicPr>
          <p:cNvPr id="3102" name="Google Shape;31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73" y="3159865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148" y="4243690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Google Shape;31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33206">
            <a:off x="2306969" y="-739813"/>
            <a:ext cx="933305" cy="26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50"/>
          <p:cNvSpPr/>
          <p:nvPr/>
        </p:nvSpPr>
        <p:spPr>
          <a:xfrm rot="10392440">
            <a:off x="-1106273" y="-751696"/>
            <a:ext cx="2423305" cy="1996335"/>
          </a:xfrm>
          <a:custGeom>
            <a:avLst/>
            <a:gdLst/>
            <a:ahLst/>
            <a:cxnLst/>
            <a:rect l="l" t="t" r="r" b="b"/>
            <a:pathLst>
              <a:path w="23985" h="19759" extrusionOk="0">
                <a:moveTo>
                  <a:pt x="7037" y="2025"/>
                </a:moveTo>
                <a:cubicBezTo>
                  <a:pt x="7073" y="2025"/>
                  <a:pt x="7073" y="2060"/>
                  <a:pt x="7096" y="2060"/>
                </a:cubicBezTo>
                <a:lnTo>
                  <a:pt x="7096" y="2132"/>
                </a:lnTo>
                <a:cubicBezTo>
                  <a:pt x="7090" y="2133"/>
                  <a:pt x="7085" y="2133"/>
                  <a:pt x="7080" y="2133"/>
                </a:cubicBezTo>
                <a:cubicBezTo>
                  <a:pt x="7027" y="2133"/>
                  <a:pt x="7037" y="2079"/>
                  <a:pt x="7037" y="2025"/>
                </a:cubicBezTo>
                <a:close/>
                <a:moveTo>
                  <a:pt x="7389" y="2308"/>
                </a:moveTo>
                <a:cubicBezTo>
                  <a:pt x="7403" y="2308"/>
                  <a:pt x="7426" y="2334"/>
                  <a:pt x="7406" y="2334"/>
                </a:cubicBezTo>
                <a:cubicBezTo>
                  <a:pt x="7403" y="2340"/>
                  <a:pt x="7400" y="2342"/>
                  <a:pt x="7398" y="2342"/>
                </a:cubicBezTo>
                <a:cubicBezTo>
                  <a:pt x="7389" y="2342"/>
                  <a:pt x="7382" y="2319"/>
                  <a:pt x="7382" y="2310"/>
                </a:cubicBezTo>
                <a:cubicBezTo>
                  <a:pt x="7384" y="2309"/>
                  <a:pt x="7386" y="2308"/>
                  <a:pt x="7389" y="2308"/>
                </a:cubicBezTo>
                <a:close/>
                <a:moveTo>
                  <a:pt x="7206" y="2707"/>
                </a:moveTo>
                <a:cubicBezTo>
                  <a:pt x="7238" y="2707"/>
                  <a:pt x="7275" y="2739"/>
                  <a:pt x="7287" y="2834"/>
                </a:cubicBezTo>
                <a:cubicBezTo>
                  <a:pt x="7108" y="2819"/>
                  <a:pt x="7148" y="2707"/>
                  <a:pt x="7206" y="2707"/>
                </a:cubicBezTo>
                <a:close/>
                <a:moveTo>
                  <a:pt x="9288" y="3095"/>
                </a:moveTo>
                <a:cubicBezTo>
                  <a:pt x="9335" y="3095"/>
                  <a:pt x="9335" y="3159"/>
                  <a:pt x="9335" y="3203"/>
                </a:cubicBezTo>
                <a:cubicBezTo>
                  <a:pt x="9287" y="3191"/>
                  <a:pt x="9275" y="3156"/>
                  <a:pt x="9275" y="3096"/>
                </a:cubicBezTo>
                <a:cubicBezTo>
                  <a:pt x="9280" y="3095"/>
                  <a:pt x="9284" y="3095"/>
                  <a:pt x="9288" y="3095"/>
                </a:cubicBezTo>
                <a:close/>
                <a:moveTo>
                  <a:pt x="8137" y="4250"/>
                </a:moveTo>
                <a:cubicBezTo>
                  <a:pt x="8150" y="4250"/>
                  <a:pt x="8156" y="4278"/>
                  <a:pt x="8156" y="4287"/>
                </a:cubicBezTo>
                <a:cubicBezTo>
                  <a:pt x="8153" y="4288"/>
                  <a:pt x="8149" y="4289"/>
                  <a:pt x="8146" y="4289"/>
                </a:cubicBezTo>
                <a:cubicBezTo>
                  <a:pt x="8126" y="4289"/>
                  <a:pt x="8110" y="4263"/>
                  <a:pt x="8120" y="4263"/>
                </a:cubicBezTo>
                <a:cubicBezTo>
                  <a:pt x="8127" y="4253"/>
                  <a:pt x="8132" y="4250"/>
                  <a:pt x="8137" y="4250"/>
                </a:cubicBezTo>
                <a:close/>
                <a:moveTo>
                  <a:pt x="7399" y="4345"/>
                </a:moveTo>
                <a:cubicBezTo>
                  <a:pt x="7452" y="4345"/>
                  <a:pt x="7442" y="4399"/>
                  <a:pt x="7442" y="4453"/>
                </a:cubicBezTo>
                <a:cubicBezTo>
                  <a:pt x="7406" y="4442"/>
                  <a:pt x="7382" y="4406"/>
                  <a:pt x="7382" y="4346"/>
                </a:cubicBezTo>
                <a:cubicBezTo>
                  <a:pt x="7388" y="4345"/>
                  <a:pt x="7394" y="4345"/>
                  <a:pt x="7399" y="4345"/>
                </a:cubicBezTo>
                <a:close/>
                <a:moveTo>
                  <a:pt x="8947" y="4654"/>
                </a:moveTo>
                <a:cubicBezTo>
                  <a:pt x="8961" y="4654"/>
                  <a:pt x="8987" y="4692"/>
                  <a:pt x="8966" y="4692"/>
                </a:cubicBezTo>
                <a:cubicBezTo>
                  <a:pt x="8964" y="4693"/>
                  <a:pt x="8963" y="4693"/>
                  <a:pt x="8961" y="4693"/>
                </a:cubicBezTo>
                <a:cubicBezTo>
                  <a:pt x="8949" y="4693"/>
                  <a:pt x="8931" y="4656"/>
                  <a:pt x="8942" y="4656"/>
                </a:cubicBezTo>
                <a:cubicBezTo>
                  <a:pt x="8943" y="4655"/>
                  <a:pt x="8945" y="4654"/>
                  <a:pt x="8947" y="4654"/>
                </a:cubicBezTo>
                <a:close/>
                <a:moveTo>
                  <a:pt x="7037" y="4703"/>
                </a:moveTo>
                <a:cubicBezTo>
                  <a:pt x="7073" y="4703"/>
                  <a:pt x="7049" y="4739"/>
                  <a:pt x="7037" y="4739"/>
                </a:cubicBezTo>
                <a:cubicBezTo>
                  <a:pt x="7013" y="4739"/>
                  <a:pt x="7025" y="4703"/>
                  <a:pt x="7037" y="4703"/>
                </a:cubicBezTo>
                <a:close/>
                <a:moveTo>
                  <a:pt x="12049" y="5148"/>
                </a:moveTo>
                <a:cubicBezTo>
                  <a:pt x="12064" y="5148"/>
                  <a:pt x="12082" y="5171"/>
                  <a:pt x="12073" y="5180"/>
                </a:cubicBezTo>
                <a:cubicBezTo>
                  <a:pt x="12070" y="5181"/>
                  <a:pt x="12066" y="5182"/>
                  <a:pt x="12063" y="5182"/>
                </a:cubicBezTo>
                <a:cubicBezTo>
                  <a:pt x="12043" y="5182"/>
                  <a:pt x="12027" y="5156"/>
                  <a:pt x="12038" y="5156"/>
                </a:cubicBezTo>
                <a:cubicBezTo>
                  <a:pt x="12040" y="5150"/>
                  <a:pt x="12045" y="5148"/>
                  <a:pt x="12049" y="5148"/>
                </a:cubicBezTo>
                <a:close/>
                <a:moveTo>
                  <a:pt x="8470" y="5249"/>
                </a:moveTo>
                <a:cubicBezTo>
                  <a:pt x="8485" y="5249"/>
                  <a:pt x="8512" y="5287"/>
                  <a:pt x="8501" y="5287"/>
                </a:cubicBezTo>
                <a:cubicBezTo>
                  <a:pt x="8499" y="5288"/>
                  <a:pt x="8496" y="5289"/>
                  <a:pt x="8494" y="5289"/>
                </a:cubicBezTo>
                <a:cubicBezTo>
                  <a:pt x="8473" y="5289"/>
                  <a:pt x="8455" y="5251"/>
                  <a:pt x="8466" y="5251"/>
                </a:cubicBezTo>
                <a:cubicBezTo>
                  <a:pt x="8467" y="5250"/>
                  <a:pt x="8469" y="5249"/>
                  <a:pt x="8470" y="5249"/>
                </a:cubicBezTo>
                <a:close/>
                <a:moveTo>
                  <a:pt x="12332" y="5486"/>
                </a:moveTo>
                <a:cubicBezTo>
                  <a:pt x="12338" y="5486"/>
                  <a:pt x="12343" y="5487"/>
                  <a:pt x="12347" y="5489"/>
                </a:cubicBezTo>
                <a:cubicBezTo>
                  <a:pt x="12396" y="5509"/>
                  <a:pt x="12365" y="5528"/>
                  <a:pt x="12339" y="5528"/>
                </a:cubicBezTo>
                <a:cubicBezTo>
                  <a:pt x="12333" y="5528"/>
                  <a:pt x="12328" y="5527"/>
                  <a:pt x="12323" y="5525"/>
                </a:cubicBezTo>
                <a:cubicBezTo>
                  <a:pt x="12284" y="5506"/>
                  <a:pt x="12309" y="5486"/>
                  <a:pt x="12332" y="5486"/>
                </a:cubicBezTo>
                <a:close/>
                <a:moveTo>
                  <a:pt x="9394" y="5727"/>
                </a:moveTo>
                <a:cubicBezTo>
                  <a:pt x="9418" y="5727"/>
                  <a:pt x="9418" y="5763"/>
                  <a:pt x="9442" y="5763"/>
                </a:cubicBezTo>
                <a:lnTo>
                  <a:pt x="9442" y="5835"/>
                </a:lnTo>
                <a:cubicBezTo>
                  <a:pt x="9438" y="5836"/>
                  <a:pt x="9434" y="5836"/>
                  <a:pt x="9431" y="5836"/>
                </a:cubicBezTo>
                <a:cubicBezTo>
                  <a:pt x="9394" y="5836"/>
                  <a:pt x="9394" y="5782"/>
                  <a:pt x="9394" y="5727"/>
                </a:cubicBezTo>
                <a:close/>
                <a:moveTo>
                  <a:pt x="8456" y="5761"/>
                </a:moveTo>
                <a:cubicBezTo>
                  <a:pt x="8484" y="5761"/>
                  <a:pt x="8505" y="5787"/>
                  <a:pt x="8525" y="5787"/>
                </a:cubicBezTo>
                <a:cubicBezTo>
                  <a:pt x="8518" y="5843"/>
                  <a:pt x="8503" y="5866"/>
                  <a:pt x="8485" y="5866"/>
                </a:cubicBezTo>
                <a:cubicBezTo>
                  <a:pt x="8471" y="5866"/>
                  <a:pt x="8457" y="5854"/>
                  <a:pt x="8442" y="5835"/>
                </a:cubicBezTo>
                <a:lnTo>
                  <a:pt x="8442" y="5763"/>
                </a:lnTo>
                <a:cubicBezTo>
                  <a:pt x="8447" y="5761"/>
                  <a:pt x="8452" y="5761"/>
                  <a:pt x="8456" y="5761"/>
                </a:cubicBezTo>
                <a:close/>
                <a:moveTo>
                  <a:pt x="9305" y="6320"/>
                </a:moveTo>
                <a:cubicBezTo>
                  <a:pt x="9317" y="6320"/>
                  <a:pt x="9335" y="6348"/>
                  <a:pt x="9335" y="6358"/>
                </a:cubicBezTo>
                <a:cubicBezTo>
                  <a:pt x="9332" y="6360"/>
                  <a:pt x="9330" y="6360"/>
                  <a:pt x="9327" y="6360"/>
                </a:cubicBezTo>
                <a:cubicBezTo>
                  <a:pt x="9306" y="6360"/>
                  <a:pt x="9289" y="6323"/>
                  <a:pt x="9299" y="6323"/>
                </a:cubicBezTo>
                <a:cubicBezTo>
                  <a:pt x="9301" y="6321"/>
                  <a:pt x="9303" y="6320"/>
                  <a:pt x="9305" y="6320"/>
                </a:cubicBezTo>
                <a:close/>
                <a:moveTo>
                  <a:pt x="13276" y="6597"/>
                </a:moveTo>
                <a:lnTo>
                  <a:pt x="13276" y="6668"/>
                </a:lnTo>
                <a:lnTo>
                  <a:pt x="13216" y="6668"/>
                </a:lnTo>
                <a:lnTo>
                  <a:pt x="13216" y="6597"/>
                </a:lnTo>
                <a:close/>
                <a:moveTo>
                  <a:pt x="11371" y="6644"/>
                </a:moveTo>
                <a:cubicBezTo>
                  <a:pt x="11418" y="6644"/>
                  <a:pt x="11395" y="6692"/>
                  <a:pt x="11395" y="6739"/>
                </a:cubicBezTo>
                <a:cubicBezTo>
                  <a:pt x="11371" y="6728"/>
                  <a:pt x="11371" y="6668"/>
                  <a:pt x="11371" y="6644"/>
                </a:cubicBezTo>
                <a:close/>
                <a:moveTo>
                  <a:pt x="13461" y="6738"/>
                </a:moveTo>
                <a:cubicBezTo>
                  <a:pt x="13476" y="6738"/>
                  <a:pt x="13490" y="6739"/>
                  <a:pt x="13502" y="6739"/>
                </a:cubicBezTo>
                <a:cubicBezTo>
                  <a:pt x="13514" y="6799"/>
                  <a:pt x="13478" y="6799"/>
                  <a:pt x="13443" y="6799"/>
                </a:cubicBezTo>
                <a:cubicBezTo>
                  <a:pt x="13443" y="6775"/>
                  <a:pt x="13419" y="6775"/>
                  <a:pt x="13407" y="6775"/>
                </a:cubicBezTo>
                <a:cubicBezTo>
                  <a:pt x="13407" y="6743"/>
                  <a:pt x="13433" y="6738"/>
                  <a:pt x="13461" y="6738"/>
                </a:cubicBezTo>
                <a:close/>
                <a:moveTo>
                  <a:pt x="14183" y="6773"/>
                </a:moveTo>
                <a:cubicBezTo>
                  <a:pt x="14190" y="6773"/>
                  <a:pt x="14216" y="6799"/>
                  <a:pt x="14216" y="6799"/>
                </a:cubicBezTo>
                <a:cubicBezTo>
                  <a:pt x="14212" y="6804"/>
                  <a:pt x="14207" y="6806"/>
                  <a:pt x="14202" y="6806"/>
                </a:cubicBezTo>
                <a:cubicBezTo>
                  <a:pt x="14184" y="6806"/>
                  <a:pt x="14171" y="6775"/>
                  <a:pt x="14181" y="6775"/>
                </a:cubicBezTo>
                <a:cubicBezTo>
                  <a:pt x="14181" y="6773"/>
                  <a:pt x="14181" y="6773"/>
                  <a:pt x="14183" y="6773"/>
                </a:cubicBezTo>
                <a:close/>
                <a:moveTo>
                  <a:pt x="12573" y="6918"/>
                </a:moveTo>
                <a:cubicBezTo>
                  <a:pt x="12621" y="6918"/>
                  <a:pt x="12585" y="6954"/>
                  <a:pt x="12573" y="6954"/>
                </a:cubicBezTo>
                <a:cubicBezTo>
                  <a:pt x="12550" y="6954"/>
                  <a:pt x="12561" y="6918"/>
                  <a:pt x="12573" y="6918"/>
                </a:cubicBezTo>
                <a:close/>
                <a:moveTo>
                  <a:pt x="13716" y="7156"/>
                </a:moveTo>
                <a:cubicBezTo>
                  <a:pt x="13764" y="7156"/>
                  <a:pt x="13752" y="7192"/>
                  <a:pt x="13716" y="7192"/>
                </a:cubicBezTo>
                <a:cubicBezTo>
                  <a:pt x="13693" y="7192"/>
                  <a:pt x="13704" y="7156"/>
                  <a:pt x="13716" y="7156"/>
                </a:cubicBezTo>
                <a:close/>
                <a:moveTo>
                  <a:pt x="10011" y="7150"/>
                </a:moveTo>
                <a:cubicBezTo>
                  <a:pt x="10025" y="7150"/>
                  <a:pt x="10045" y="7182"/>
                  <a:pt x="10025" y="7192"/>
                </a:cubicBezTo>
                <a:cubicBezTo>
                  <a:pt x="10024" y="7193"/>
                  <a:pt x="10023" y="7194"/>
                  <a:pt x="10021" y="7194"/>
                </a:cubicBezTo>
                <a:cubicBezTo>
                  <a:pt x="10009" y="7194"/>
                  <a:pt x="9991" y="7156"/>
                  <a:pt x="10002" y="7156"/>
                </a:cubicBezTo>
                <a:cubicBezTo>
                  <a:pt x="10004" y="7151"/>
                  <a:pt x="10007" y="7150"/>
                  <a:pt x="10011" y="7150"/>
                </a:cubicBezTo>
                <a:close/>
                <a:moveTo>
                  <a:pt x="11288" y="7292"/>
                </a:moveTo>
                <a:cubicBezTo>
                  <a:pt x="11304" y="7292"/>
                  <a:pt x="11311" y="7323"/>
                  <a:pt x="11311" y="7323"/>
                </a:cubicBezTo>
                <a:cubicBezTo>
                  <a:pt x="11310" y="7325"/>
                  <a:pt x="11307" y="7325"/>
                  <a:pt x="11305" y="7325"/>
                </a:cubicBezTo>
                <a:cubicBezTo>
                  <a:pt x="11290" y="7325"/>
                  <a:pt x="11265" y="7299"/>
                  <a:pt x="11276" y="7299"/>
                </a:cubicBezTo>
                <a:cubicBezTo>
                  <a:pt x="11280" y="7294"/>
                  <a:pt x="11285" y="7292"/>
                  <a:pt x="11288" y="7292"/>
                </a:cubicBezTo>
                <a:close/>
                <a:moveTo>
                  <a:pt x="12860" y="7228"/>
                </a:moveTo>
                <a:cubicBezTo>
                  <a:pt x="12915" y="7228"/>
                  <a:pt x="12935" y="7263"/>
                  <a:pt x="12990" y="7263"/>
                </a:cubicBezTo>
                <a:cubicBezTo>
                  <a:pt x="12931" y="7311"/>
                  <a:pt x="12919" y="7370"/>
                  <a:pt x="12800" y="7370"/>
                </a:cubicBezTo>
                <a:lnTo>
                  <a:pt x="12800" y="7239"/>
                </a:lnTo>
                <a:cubicBezTo>
                  <a:pt x="12824" y="7231"/>
                  <a:pt x="12844" y="7228"/>
                  <a:pt x="12860" y="7228"/>
                </a:cubicBezTo>
                <a:close/>
                <a:moveTo>
                  <a:pt x="14310" y="7273"/>
                </a:moveTo>
                <a:cubicBezTo>
                  <a:pt x="14348" y="7273"/>
                  <a:pt x="14392" y="7328"/>
                  <a:pt x="14335" y="7370"/>
                </a:cubicBezTo>
                <a:lnTo>
                  <a:pt x="14276" y="7370"/>
                </a:lnTo>
                <a:cubicBezTo>
                  <a:pt x="14261" y="7298"/>
                  <a:pt x="14284" y="7273"/>
                  <a:pt x="14310" y="7273"/>
                </a:cubicBezTo>
                <a:close/>
                <a:moveTo>
                  <a:pt x="14050" y="7394"/>
                </a:moveTo>
                <a:cubicBezTo>
                  <a:pt x="14074" y="7394"/>
                  <a:pt x="14062" y="7430"/>
                  <a:pt x="14050" y="7430"/>
                </a:cubicBezTo>
                <a:cubicBezTo>
                  <a:pt x="14014" y="7430"/>
                  <a:pt x="14038" y="7394"/>
                  <a:pt x="14050" y="7394"/>
                </a:cubicBezTo>
                <a:close/>
                <a:moveTo>
                  <a:pt x="9473" y="7441"/>
                </a:moveTo>
                <a:cubicBezTo>
                  <a:pt x="9487" y="7441"/>
                  <a:pt x="9502" y="7442"/>
                  <a:pt x="9513" y="7442"/>
                </a:cubicBezTo>
                <a:cubicBezTo>
                  <a:pt x="9525" y="7490"/>
                  <a:pt x="9490" y="7501"/>
                  <a:pt x="9454" y="7501"/>
                </a:cubicBezTo>
                <a:cubicBezTo>
                  <a:pt x="9454" y="7478"/>
                  <a:pt x="9430" y="7478"/>
                  <a:pt x="9418" y="7478"/>
                </a:cubicBezTo>
                <a:cubicBezTo>
                  <a:pt x="9418" y="7446"/>
                  <a:pt x="9445" y="7441"/>
                  <a:pt x="9473" y="7441"/>
                </a:cubicBezTo>
                <a:close/>
                <a:moveTo>
                  <a:pt x="15300" y="7394"/>
                </a:moveTo>
                <a:cubicBezTo>
                  <a:pt x="15324" y="7394"/>
                  <a:pt x="15324" y="7430"/>
                  <a:pt x="15359" y="7430"/>
                </a:cubicBezTo>
                <a:cubicBezTo>
                  <a:pt x="15348" y="7454"/>
                  <a:pt x="15324" y="7478"/>
                  <a:pt x="15324" y="7501"/>
                </a:cubicBezTo>
                <a:cubicBezTo>
                  <a:pt x="15300" y="7501"/>
                  <a:pt x="15300" y="7478"/>
                  <a:pt x="15264" y="7478"/>
                </a:cubicBezTo>
                <a:cubicBezTo>
                  <a:pt x="15264" y="7442"/>
                  <a:pt x="15300" y="7442"/>
                  <a:pt x="15300" y="7394"/>
                </a:cubicBezTo>
                <a:close/>
                <a:moveTo>
                  <a:pt x="9554" y="7500"/>
                </a:moveTo>
                <a:cubicBezTo>
                  <a:pt x="9568" y="7500"/>
                  <a:pt x="9595" y="7537"/>
                  <a:pt x="9585" y="7537"/>
                </a:cubicBezTo>
                <a:cubicBezTo>
                  <a:pt x="9582" y="7538"/>
                  <a:pt x="9580" y="7539"/>
                  <a:pt x="9577" y="7539"/>
                </a:cubicBezTo>
                <a:cubicBezTo>
                  <a:pt x="9556" y="7539"/>
                  <a:pt x="9539" y="7501"/>
                  <a:pt x="9549" y="7501"/>
                </a:cubicBezTo>
                <a:cubicBezTo>
                  <a:pt x="9550" y="7500"/>
                  <a:pt x="9552" y="7500"/>
                  <a:pt x="9554" y="7500"/>
                </a:cubicBezTo>
                <a:close/>
                <a:moveTo>
                  <a:pt x="14956" y="7774"/>
                </a:moveTo>
                <a:cubicBezTo>
                  <a:pt x="14969" y="7774"/>
                  <a:pt x="14984" y="7802"/>
                  <a:pt x="14967" y="7811"/>
                </a:cubicBezTo>
                <a:cubicBezTo>
                  <a:pt x="14964" y="7816"/>
                  <a:pt x="14961" y="7818"/>
                  <a:pt x="14958" y="7818"/>
                </a:cubicBezTo>
                <a:cubicBezTo>
                  <a:pt x="14946" y="7818"/>
                  <a:pt x="14933" y="7787"/>
                  <a:pt x="14943" y="7787"/>
                </a:cubicBezTo>
                <a:cubicBezTo>
                  <a:pt x="14946" y="7778"/>
                  <a:pt x="14951" y="7774"/>
                  <a:pt x="14956" y="7774"/>
                </a:cubicBezTo>
                <a:close/>
                <a:moveTo>
                  <a:pt x="14133" y="7990"/>
                </a:moveTo>
                <a:cubicBezTo>
                  <a:pt x="14181" y="7990"/>
                  <a:pt x="14157" y="8025"/>
                  <a:pt x="14133" y="8025"/>
                </a:cubicBezTo>
                <a:cubicBezTo>
                  <a:pt x="14109" y="8025"/>
                  <a:pt x="14121" y="7990"/>
                  <a:pt x="14133" y="7990"/>
                </a:cubicBezTo>
                <a:close/>
                <a:moveTo>
                  <a:pt x="14633" y="8371"/>
                </a:moveTo>
                <a:cubicBezTo>
                  <a:pt x="14649" y="8434"/>
                  <a:pt x="14607" y="8439"/>
                  <a:pt x="14559" y="8439"/>
                </a:cubicBezTo>
                <a:cubicBezTo>
                  <a:pt x="14550" y="8439"/>
                  <a:pt x="14540" y="8439"/>
                  <a:pt x="14530" y="8439"/>
                </a:cubicBezTo>
                <a:cubicBezTo>
                  <a:pt x="14516" y="8439"/>
                  <a:pt x="14502" y="8440"/>
                  <a:pt x="14490" y="8442"/>
                </a:cubicBezTo>
                <a:cubicBezTo>
                  <a:pt x="14514" y="8382"/>
                  <a:pt x="14550" y="8371"/>
                  <a:pt x="14633" y="8371"/>
                </a:cubicBezTo>
                <a:close/>
                <a:moveTo>
                  <a:pt x="14313" y="8608"/>
                </a:moveTo>
                <a:cubicBezTo>
                  <a:pt x="14327" y="8608"/>
                  <a:pt x="14344" y="8636"/>
                  <a:pt x="14335" y="8644"/>
                </a:cubicBezTo>
                <a:cubicBezTo>
                  <a:pt x="14331" y="8649"/>
                  <a:pt x="14326" y="8651"/>
                  <a:pt x="14321" y="8651"/>
                </a:cubicBezTo>
                <a:cubicBezTo>
                  <a:pt x="14304" y="8651"/>
                  <a:pt x="14290" y="8621"/>
                  <a:pt x="14300" y="8621"/>
                </a:cubicBezTo>
                <a:cubicBezTo>
                  <a:pt x="14303" y="8611"/>
                  <a:pt x="14308" y="8608"/>
                  <a:pt x="14313" y="8608"/>
                </a:cubicBezTo>
                <a:close/>
                <a:moveTo>
                  <a:pt x="14637" y="8608"/>
                </a:moveTo>
                <a:cubicBezTo>
                  <a:pt x="14644" y="8608"/>
                  <a:pt x="14657" y="8636"/>
                  <a:pt x="14657" y="8644"/>
                </a:cubicBezTo>
                <a:cubicBezTo>
                  <a:pt x="14655" y="8649"/>
                  <a:pt x="14651" y="8651"/>
                  <a:pt x="14648" y="8651"/>
                </a:cubicBezTo>
                <a:cubicBezTo>
                  <a:pt x="14633" y="8651"/>
                  <a:pt x="14614" y="8621"/>
                  <a:pt x="14633" y="8621"/>
                </a:cubicBezTo>
                <a:cubicBezTo>
                  <a:pt x="14633" y="8611"/>
                  <a:pt x="14635" y="8608"/>
                  <a:pt x="14637" y="8608"/>
                </a:cubicBezTo>
                <a:close/>
                <a:moveTo>
                  <a:pt x="15062" y="8633"/>
                </a:moveTo>
                <a:cubicBezTo>
                  <a:pt x="15109" y="8644"/>
                  <a:pt x="15109" y="8704"/>
                  <a:pt x="15062" y="8704"/>
                </a:cubicBezTo>
                <a:cubicBezTo>
                  <a:pt x="15050" y="8680"/>
                  <a:pt x="15014" y="8644"/>
                  <a:pt x="15062" y="8633"/>
                </a:cubicBezTo>
                <a:close/>
                <a:moveTo>
                  <a:pt x="12527" y="8715"/>
                </a:moveTo>
                <a:cubicBezTo>
                  <a:pt x="12541" y="8715"/>
                  <a:pt x="12558" y="8743"/>
                  <a:pt x="12550" y="8752"/>
                </a:cubicBezTo>
                <a:cubicBezTo>
                  <a:pt x="12546" y="8753"/>
                  <a:pt x="12543" y="8754"/>
                  <a:pt x="12539" y="8754"/>
                </a:cubicBezTo>
                <a:cubicBezTo>
                  <a:pt x="12520" y="8754"/>
                  <a:pt x="12504" y="8728"/>
                  <a:pt x="12514" y="8728"/>
                </a:cubicBezTo>
                <a:cubicBezTo>
                  <a:pt x="12517" y="8718"/>
                  <a:pt x="12522" y="8715"/>
                  <a:pt x="12527" y="8715"/>
                </a:cubicBezTo>
                <a:close/>
                <a:moveTo>
                  <a:pt x="14508" y="8846"/>
                </a:moveTo>
                <a:cubicBezTo>
                  <a:pt x="14524" y="8846"/>
                  <a:pt x="14535" y="8874"/>
                  <a:pt x="14526" y="8883"/>
                </a:cubicBezTo>
                <a:cubicBezTo>
                  <a:pt x="14524" y="8887"/>
                  <a:pt x="14520" y="8889"/>
                  <a:pt x="14517" y="8889"/>
                </a:cubicBezTo>
                <a:cubicBezTo>
                  <a:pt x="14502" y="8889"/>
                  <a:pt x="14481" y="8859"/>
                  <a:pt x="14490" y="8859"/>
                </a:cubicBezTo>
                <a:cubicBezTo>
                  <a:pt x="14497" y="8849"/>
                  <a:pt x="14503" y="8846"/>
                  <a:pt x="14508" y="8846"/>
                </a:cubicBezTo>
                <a:close/>
                <a:moveTo>
                  <a:pt x="15520" y="8846"/>
                </a:moveTo>
                <a:cubicBezTo>
                  <a:pt x="15536" y="8846"/>
                  <a:pt x="15547" y="8874"/>
                  <a:pt x="15538" y="8883"/>
                </a:cubicBezTo>
                <a:cubicBezTo>
                  <a:pt x="15536" y="8887"/>
                  <a:pt x="15532" y="8889"/>
                  <a:pt x="15529" y="8889"/>
                </a:cubicBezTo>
                <a:cubicBezTo>
                  <a:pt x="15514" y="8889"/>
                  <a:pt x="15493" y="8859"/>
                  <a:pt x="15502" y="8859"/>
                </a:cubicBezTo>
                <a:cubicBezTo>
                  <a:pt x="15509" y="8849"/>
                  <a:pt x="15515" y="8846"/>
                  <a:pt x="15520" y="8846"/>
                </a:cubicBezTo>
                <a:close/>
                <a:moveTo>
                  <a:pt x="17460" y="10964"/>
                </a:moveTo>
                <a:cubicBezTo>
                  <a:pt x="17474" y="10964"/>
                  <a:pt x="17501" y="11002"/>
                  <a:pt x="17491" y="11002"/>
                </a:cubicBezTo>
                <a:cubicBezTo>
                  <a:pt x="17488" y="11003"/>
                  <a:pt x="17485" y="11004"/>
                  <a:pt x="17483" y="11004"/>
                </a:cubicBezTo>
                <a:cubicBezTo>
                  <a:pt x="17462" y="11004"/>
                  <a:pt x="17444" y="10966"/>
                  <a:pt x="17455" y="10966"/>
                </a:cubicBezTo>
                <a:cubicBezTo>
                  <a:pt x="17456" y="10965"/>
                  <a:pt x="17458" y="10964"/>
                  <a:pt x="17460" y="10964"/>
                </a:cubicBezTo>
                <a:close/>
                <a:moveTo>
                  <a:pt x="17791" y="11698"/>
                </a:moveTo>
                <a:cubicBezTo>
                  <a:pt x="17797" y="11698"/>
                  <a:pt x="17812" y="11728"/>
                  <a:pt x="17812" y="11728"/>
                </a:cubicBezTo>
                <a:cubicBezTo>
                  <a:pt x="17810" y="11730"/>
                  <a:pt x="17808" y="11731"/>
                  <a:pt x="17806" y="11731"/>
                </a:cubicBezTo>
                <a:cubicBezTo>
                  <a:pt x="17791" y="11731"/>
                  <a:pt x="17768" y="11704"/>
                  <a:pt x="17788" y="11704"/>
                </a:cubicBezTo>
                <a:cubicBezTo>
                  <a:pt x="17788" y="11700"/>
                  <a:pt x="17789" y="11698"/>
                  <a:pt x="17791" y="11698"/>
                </a:cubicBezTo>
                <a:close/>
                <a:moveTo>
                  <a:pt x="12238" y="11892"/>
                </a:moveTo>
                <a:cubicBezTo>
                  <a:pt x="12258" y="11892"/>
                  <a:pt x="12274" y="11919"/>
                  <a:pt x="12264" y="11919"/>
                </a:cubicBezTo>
                <a:cubicBezTo>
                  <a:pt x="12261" y="11928"/>
                  <a:pt x="12256" y="11932"/>
                  <a:pt x="12251" y="11932"/>
                </a:cubicBezTo>
                <a:cubicBezTo>
                  <a:pt x="12236" y="11932"/>
                  <a:pt x="12219" y="11904"/>
                  <a:pt x="12228" y="11895"/>
                </a:cubicBezTo>
                <a:cubicBezTo>
                  <a:pt x="12231" y="11893"/>
                  <a:pt x="12235" y="11892"/>
                  <a:pt x="12238" y="11892"/>
                </a:cubicBezTo>
                <a:close/>
                <a:moveTo>
                  <a:pt x="8452" y="11899"/>
                </a:moveTo>
                <a:cubicBezTo>
                  <a:pt x="8463" y="11899"/>
                  <a:pt x="8475" y="11924"/>
                  <a:pt x="8466" y="11942"/>
                </a:cubicBezTo>
                <a:cubicBezTo>
                  <a:pt x="8464" y="11944"/>
                  <a:pt x="8463" y="11944"/>
                  <a:pt x="8461" y="11944"/>
                </a:cubicBezTo>
                <a:cubicBezTo>
                  <a:pt x="8447" y="11944"/>
                  <a:pt x="8421" y="11907"/>
                  <a:pt x="8442" y="11907"/>
                </a:cubicBezTo>
                <a:cubicBezTo>
                  <a:pt x="8445" y="11901"/>
                  <a:pt x="8448" y="11899"/>
                  <a:pt x="8452" y="11899"/>
                </a:cubicBezTo>
                <a:close/>
                <a:moveTo>
                  <a:pt x="8585" y="11966"/>
                </a:moveTo>
                <a:lnTo>
                  <a:pt x="8585" y="12073"/>
                </a:lnTo>
                <a:cubicBezTo>
                  <a:pt x="8579" y="12075"/>
                  <a:pt x="8575" y="12075"/>
                  <a:pt x="8570" y="12075"/>
                </a:cubicBezTo>
                <a:cubicBezTo>
                  <a:pt x="8534" y="12075"/>
                  <a:pt x="8523" y="12038"/>
                  <a:pt x="8501" y="12038"/>
                </a:cubicBezTo>
                <a:lnTo>
                  <a:pt x="8501" y="11966"/>
                </a:lnTo>
                <a:close/>
                <a:moveTo>
                  <a:pt x="2772" y="12071"/>
                </a:moveTo>
                <a:cubicBezTo>
                  <a:pt x="2790" y="12071"/>
                  <a:pt x="2798" y="12097"/>
                  <a:pt x="2798" y="12097"/>
                </a:cubicBezTo>
                <a:cubicBezTo>
                  <a:pt x="2794" y="12102"/>
                  <a:pt x="2789" y="12104"/>
                  <a:pt x="2784" y="12104"/>
                </a:cubicBezTo>
                <a:cubicBezTo>
                  <a:pt x="2766" y="12104"/>
                  <a:pt x="2753" y="12073"/>
                  <a:pt x="2763" y="12073"/>
                </a:cubicBezTo>
                <a:cubicBezTo>
                  <a:pt x="2766" y="12072"/>
                  <a:pt x="2769" y="12071"/>
                  <a:pt x="2772" y="12071"/>
                </a:cubicBezTo>
                <a:close/>
                <a:moveTo>
                  <a:pt x="2632" y="12073"/>
                </a:moveTo>
                <a:cubicBezTo>
                  <a:pt x="2639" y="12142"/>
                  <a:pt x="2608" y="12171"/>
                  <a:pt x="2569" y="12171"/>
                </a:cubicBezTo>
                <a:cubicBezTo>
                  <a:pt x="2547" y="12171"/>
                  <a:pt x="2522" y="12162"/>
                  <a:pt x="2501" y="12145"/>
                </a:cubicBezTo>
                <a:cubicBezTo>
                  <a:pt x="2513" y="12085"/>
                  <a:pt x="2560" y="12073"/>
                  <a:pt x="2632" y="12073"/>
                </a:cubicBezTo>
                <a:close/>
                <a:moveTo>
                  <a:pt x="7890" y="12202"/>
                </a:moveTo>
                <a:cubicBezTo>
                  <a:pt x="7911" y="12202"/>
                  <a:pt x="7929" y="12240"/>
                  <a:pt x="7918" y="12240"/>
                </a:cubicBezTo>
                <a:cubicBezTo>
                  <a:pt x="7918" y="12245"/>
                  <a:pt x="7917" y="12247"/>
                  <a:pt x="7914" y="12247"/>
                </a:cubicBezTo>
                <a:cubicBezTo>
                  <a:pt x="7905" y="12247"/>
                  <a:pt x="7882" y="12214"/>
                  <a:pt x="7882" y="12204"/>
                </a:cubicBezTo>
                <a:cubicBezTo>
                  <a:pt x="7885" y="12203"/>
                  <a:pt x="7888" y="12202"/>
                  <a:pt x="7890" y="12202"/>
                </a:cubicBezTo>
                <a:close/>
                <a:moveTo>
                  <a:pt x="1715" y="12181"/>
                </a:moveTo>
                <a:cubicBezTo>
                  <a:pt x="1739" y="12181"/>
                  <a:pt x="1739" y="12216"/>
                  <a:pt x="1739" y="12252"/>
                </a:cubicBezTo>
                <a:cubicBezTo>
                  <a:pt x="1715" y="12252"/>
                  <a:pt x="1715" y="12204"/>
                  <a:pt x="1715" y="12181"/>
                </a:cubicBezTo>
                <a:close/>
                <a:moveTo>
                  <a:pt x="3757" y="12309"/>
                </a:moveTo>
                <a:cubicBezTo>
                  <a:pt x="3772" y="12309"/>
                  <a:pt x="3795" y="12335"/>
                  <a:pt x="3775" y="12335"/>
                </a:cubicBezTo>
                <a:cubicBezTo>
                  <a:pt x="3771" y="12345"/>
                  <a:pt x="3768" y="12348"/>
                  <a:pt x="3764" y="12348"/>
                </a:cubicBezTo>
                <a:cubicBezTo>
                  <a:pt x="3753" y="12348"/>
                  <a:pt x="3742" y="12320"/>
                  <a:pt x="3751" y="12312"/>
                </a:cubicBezTo>
                <a:cubicBezTo>
                  <a:pt x="3753" y="12310"/>
                  <a:pt x="3755" y="12309"/>
                  <a:pt x="3757" y="12309"/>
                </a:cubicBezTo>
                <a:close/>
                <a:moveTo>
                  <a:pt x="13357" y="12352"/>
                </a:moveTo>
                <a:cubicBezTo>
                  <a:pt x="13372" y="12352"/>
                  <a:pt x="13392" y="12383"/>
                  <a:pt x="13383" y="12383"/>
                </a:cubicBezTo>
                <a:cubicBezTo>
                  <a:pt x="13380" y="12385"/>
                  <a:pt x="13376" y="12385"/>
                  <a:pt x="13373" y="12385"/>
                </a:cubicBezTo>
                <a:cubicBezTo>
                  <a:pt x="13353" y="12385"/>
                  <a:pt x="13337" y="12359"/>
                  <a:pt x="13347" y="12359"/>
                </a:cubicBezTo>
                <a:cubicBezTo>
                  <a:pt x="13350" y="12354"/>
                  <a:pt x="13353" y="12352"/>
                  <a:pt x="13357" y="12352"/>
                </a:cubicBezTo>
                <a:close/>
                <a:moveTo>
                  <a:pt x="11657" y="12359"/>
                </a:moveTo>
                <a:cubicBezTo>
                  <a:pt x="11680" y="12359"/>
                  <a:pt x="11680" y="12395"/>
                  <a:pt x="11680" y="12431"/>
                </a:cubicBezTo>
                <a:cubicBezTo>
                  <a:pt x="11657" y="12419"/>
                  <a:pt x="11668" y="12371"/>
                  <a:pt x="11657" y="12359"/>
                </a:cubicBezTo>
                <a:close/>
                <a:moveTo>
                  <a:pt x="13167" y="12350"/>
                </a:moveTo>
                <a:cubicBezTo>
                  <a:pt x="13182" y="12350"/>
                  <a:pt x="13198" y="12353"/>
                  <a:pt x="13216" y="12359"/>
                </a:cubicBezTo>
                <a:cubicBezTo>
                  <a:pt x="13224" y="12423"/>
                  <a:pt x="13190" y="12454"/>
                  <a:pt x="13148" y="12454"/>
                </a:cubicBezTo>
                <a:cubicBezTo>
                  <a:pt x="13128" y="12454"/>
                  <a:pt x="13105" y="12446"/>
                  <a:pt x="13085" y="12431"/>
                </a:cubicBezTo>
                <a:cubicBezTo>
                  <a:pt x="13094" y="12377"/>
                  <a:pt x="13123" y="12350"/>
                  <a:pt x="13167" y="12350"/>
                </a:cubicBezTo>
                <a:close/>
                <a:moveTo>
                  <a:pt x="12288" y="12443"/>
                </a:moveTo>
                <a:lnTo>
                  <a:pt x="12288" y="12443"/>
                </a:lnTo>
                <a:cubicBezTo>
                  <a:pt x="12323" y="12454"/>
                  <a:pt x="12323" y="12490"/>
                  <a:pt x="12323" y="12514"/>
                </a:cubicBezTo>
                <a:cubicBezTo>
                  <a:pt x="12288" y="12514"/>
                  <a:pt x="12288" y="12478"/>
                  <a:pt x="12288" y="12443"/>
                </a:cubicBezTo>
                <a:close/>
                <a:moveTo>
                  <a:pt x="8299" y="12514"/>
                </a:moveTo>
                <a:cubicBezTo>
                  <a:pt x="8335" y="12514"/>
                  <a:pt x="8323" y="12550"/>
                  <a:pt x="8299" y="12550"/>
                </a:cubicBezTo>
                <a:cubicBezTo>
                  <a:pt x="8275" y="12550"/>
                  <a:pt x="8287" y="12514"/>
                  <a:pt x="8299" y="12514"/>
                </a:cubicBezTo>
                <a:close/>
                <a:moveTo>
                  <a:pt x="8057" y="12429"/>
                </a:moveTo>
                <a:cubicBezTo>
                  <a:pt x="8062" y="12429"/>
                  <a:pt x="8067" y="12430"/>
                  <a:pt x="8073" y="12431"/>
                </a:cubicBezTo>
                <a:lnTo>
                  <a:pt x="8073" y="12562"/>
                </a:lnTo>
                <a:cubicBezTo>
                  <a:pt x="8050" y="12545"/>
                  <a:pt x="8028" y="12541"/>
                  <a:pt x="8009" y="12541"/>
                </a:cubicBezTo>
                <a:cubicBezTo>
                  <a:pt x="7994" y="12541"/>
                  <a:pt x="7981" y="12544"/>
                  <a:pt x="7969" y="12544"/>
                </a:cubicBezTo>
                <a:cubicBezTo>
                  <a:pt x="7942" y="12544"/>
                  <a:pt x="7924" y="12532"/>
                  <a:pt x="7918" y="12454"/>
                </a:cubicBezTo>
                <a:lnTo>
                  <a:pt x="7918" y="12454"/>
                </a:lnTo>
                <a:cubicBezTo>
                  <a:pt x="7935" y="12462"/>
                  <a:pt x="7948" y="12465"/>
                  <a:pt x="7960" y="12465"/>
                </a:cubicBezTo>
                <a:cubicBezTo>
                  <a:pt x="8000" y="12465"/>
                  <a:pt x="8013" y="12429"/>
                  <a:pt x="8057" y="12429"/>
                </a:cubicBezTo>
                <a:close/>
                <a:moveTo>
                  <a:pt x="6811" y="12550"/>
                </a:moveTo>
                <a:cubicBezTo>
                  <a:pt x="6858" y="12573"/>
                  <a:pt x="6799" y="12597"/>
                  <a:pt x="6811" y="12621"/>
                </a:cubicBezTo>
                <a:cubicBezTo>
                  <a:pt x="6763" y="12609"/>
                  <a:pt x="6787" y="12550"/>
                  <a:pt x="6811" y="12550"/>
                </a:cubicBezTo>
                <a:close/>
                <a:moveTo>
                  <a:pt x="14344" y="12591"/>
                </a:moveTo>
                <a:cubicBezTo>
                  <a:pt x="14355" y="12591"/>
                  <a:pt x="14369" y="12621"/>
                  <a:pt x="14359" y="12621"/>
                </a:cubicBezTo>
                <a:cubicBezTo>
                  <a:pt x="14357" y="12623"/>
                  <a:pt x="14355" y="12624"/>
                  <a:pt x="14353" y="12624"/>
                </a:cubicBezTo>
                <a:cubicBezTo>
                  <a:pt x="14343" y="12624"/>
                  <a:pt x="14335" y="12607"/>
                  <a:pt x="14335" y="12597"/>
                </a:cubicBezTo>
                <a:cubicBezTo>
                  <a:pt x="14338" y="12593"/>
                  <a:pt x="14341" y="12591"/>
                  <a:pt x="14344" y="12591"/>
                </a:cubicBezTo>
                <a:close/>
                <a:moveTo>
                  <a:pt x="10778" y="12547"/>
                </a:moveTo>
                <a:cubicBezTo>
                  <a:pt x="10803" y="12547"/>
                  <a:pt x="10816" y="12573"/>
                  <a:pt x="10847" y="12573"/>
                </a:cubicBezTo>
                <a:cubicBezTo>
                  <a:pt x="10840" y="12629"/>
                  <a:pt x="10825" y="12652"/>
                  <a:pt x="10806" y="12652"/>
                </a:cubicBezTo>
                <a:cubicBezTo>
                  <a:pt x="10793" y="12652"/>
                  <a:pt x="10778" y="12641"/>
                  <a:pt x="10764" y="12621"/>
                </a:cubicBezTo>
                <a:lnTo>
                  <a:pt x="10764" y="12550"/>
                </a:lnTo>
                <a:cubicBezTo>
                  <a:pt x="10769" y="12548"/>
                  <a:pt x="10773" y="12547"/>
                  <a:pt x="10778" y="12547"/>
                </a:cubicBezTo>
                <a:close/>
                <a:moveTo>
                  <a:pt x="8692" y="12633"/>
                </a:moveTo>
                <a:cubicBezTo>
                  <a:pt x="8692" y="12681"/>
                  <a:pt x="8644" y="12693"/>
                  <a:pt x="8656" y="12776"/>
                </a:cubicBezTo>
                <a:cubicBezTo>
                  <a:pt x="8597" y="12752"/>
                  <a:pt x="8585" y="12716"/>
                  <a:pt x="8597" y="12633"/>
                </a:cubicBezTo>
                <a:close/>
                <a:moveTo>
                  <a:pt x="3088" y="12798"/>
                </a:moveTo>
                <a:cubicBezTo>
                  <a:pt x="3101" y="12798"/>
                  <a:pt x="3118" y="12835"/>
                  <a:pt x="3108" y="12835"/>
                </a:cubicBezTo>
                <a:cubicBezTo>
                  <a:pt x="3107" y="12837"/>
                  <a:pt x="3105" y="12837"/>
                  <a:pt x="3103" y="12837"/>
                </a:cubicBezTo>
                <a:cubicBezTo>
                  <a:pt x="3089" y="12837"/>
                  <a:pt x="3063" y="12800"/>
                  <a:pt x="3084" y="12800"/>
                </a:cubicBezTo>
                <a:cubicBezTo>
                  <a:pt x="3085" y="12798"/>
                  <a:pt x="3087" y="12798"/>
                  <a:pt x="3088" y="12798"/>
                </a:cubicBezTo>
                <a:close/>
                <a:moveTo>
                  <a:pt x="2989" y="12907"/>
                </a:moveTo>
                <a:cubicBezTo>
                  <a:pt x="2989" y="12983"/>
                  <a:pt x="2979" y="13039"/>
                  <a:pt x="2904" y="13039"/>
                </a:cubicBezTo>
                <a:cubicBezTo>
                  <a:pt x="2897" y="13039"/>
                  <a:pt x="2890" y="13039"/>
                  <a:pt x="2882" y="13038"/>
                </a:cubicBezTo>
                <a:cubicBezTo>
                  <a:pt x="2882" y="12978"/>
                  <a:pt x="2846" y="12966"/>
                  <a:pt x="2858" y="12907"/>
                </a:cubicBezTo>
                <a:close/>
                <a:moveTo>
                  <a:pt x="13671" y="13067"/>
                </a:moveTo>
                <a:cubicBezTo>
                  <a:pt x="13689" y="13067"/>
                  <a:pt x="13702" y="13097"/>
                  <a:pt x="13693" y="13097"/>
                </a:cubicBezTo>
                <a:cubicBezTo>
                  <a:pt x="13689" y="13107"/>
                  <a:pt x="13685" y="13110"/>
                  <a:pt x="13681" y="13110"/>
                </a:cubicBezTo>
                <a:cubicBezTo>
                  <a:pt x="13670" y="13110"/>
                  <a:pt x="13657" y="13082"/>
                  <a:pt x="13657" y="13074"/>
                </a:cubicBezTo>
                <a:cubicBezTo>
                  <a:pt x="13662" y="13069"/>
                  <a:pt x="13666" y="13067"/>
                  <a:pt x="13671" y="13067"/>
                </a:cubicBezTo>
                <a:close/>
                <a:moveTo>
                  <a:pt x="7347" y="13145"/>
                </a:moveTo>
                <a:cubicBezTo>
                  <a:pt x="7402" y="13234"/>
                  <a:pt x="7365" y="13271"/>
                  <a:pt x="7322" y="13271"/>
                </a:cubicBezTo>
                <a:cubicBezTo>
                  <a:pt x="7273" y="13271"/>
                  <a:pt x="7217" y="13221"/>
                  <a:pt x="7287" y="13145"/>
                </a:cubicBezTo>
                <a:close/>
                <a:moveTo>
                  <a:pt x="13573" y="13169"/>
                </a:moveTo>
                <a:cubicBezTo>
                  <a:pt x="13584" y="13256"/>
                  <a:pt x="13565" y="13313"/>
                  <a:pt x="13498" y="13313"/>
                </a:cubicBezTo>
                <a:cubicBezTo>
                  <a:pt x="13492" y="13313"/>
                  <a:pt x="13485" y="13313"/>
                  <a:pt x="13478" y="13312"/>
                </a:cubicBezTo>
                <a:cubicBezTo>
                  <a:pt x="13478" y="13252"/>
                  <a:pt x="13443" y="13228"/>
                  <a:pt x="13454" y="13169"/>
                </a:cubicBezTo>
                <a:close/>
                <a:moveTo>
                  <a:pt x="7752" y="13370"/>
                </a:moveTo>
                <a:cubicBezTo>
                  <a:pt x="7769" y="13370"/>
                  <a:pt x="7793" y="13386"/>
                  <a:pt x="7823" y="13431"/>
                </a:cubicBezTo>
                <a:cubicBezTo>
                  <a:pt x="7799" y="13449"/>
                  <a:pt x="7780" y="13456"/>
                  <a:pt x="7765" y="13456"/>
                </a:cubicBezTo>
                <a:cubicBezTo>
                  <a:pt x="7713" y="13456"/>
                  <a:pt x="7713" y="13370"/>
                  <a:pt x="7752" y="13370"/>
                </a:cubicBezTo>
                <a:close/>
                <a:moveTo>
                  <a:pt x="8370" y="13407"/>
                </a:moveTo>
                <a:lnTo>
                  <a:pt x="8370" y="13490"/>
                </a:lnTo>
                <a:lnTo>
                  <a:pt x="8323" y="13490"/>
                </a:lnTo>
                <a:lnTo>
                  <a:pt x="8323" y="13407"/>
                </a:lnTo>
                <a:close/>
                <a:moveTo>
                  <a:pt x="4763" y="13502"/>
                </a:moveTo>
                <a:cubicBezTo>
                  <a:pt x="4799" y="13502"/>
                  <a:pt x="4787" y="13526"/>
                  <a:pt x="4763" y="13526"/>
                </a:cubicBezTo>
                <a:cubicBezTo>
                  <a:pt x="4727" y="13526"/>
                  <a:pt x="4751" y="13502"/>
                  <a:pt x="4763" y="13502"/>
                </a:cubicBezTo>
                <a:close/>
                <a:moveTo>
                  <a:pt x="3448" y="13555"/>
                </a:moveTo>
                <a:cubicBezTo>
                  <a:pt x="3457" y="13555"/>
                  <a:pt x="3465" y="13586"/>
                  <a:pt x="3465" y="13586"/>
                </a:cubicBezTo>
                <a:cubicBezTo>
                  <a:pt x="3463" y="13590"/>
                  <a:pt x="3459" y="13592"/>
                  <a:pt x="3456" y="13592"/>
                </a:cubicBezTo>
                <a:cubicBezTo>
                  <a:pt x="3441" y="13592"/>
                  <a:pt x="3422" y="13562"/>
                  <a:pt x="3441" y="13562"/>
                </a:cubicBezTo>
                <a:cubicBezTo>
                  <a:pt x="3444" y="13557"/>
                  <a:pt x="3446" y="13555"/>
                  <a:pt x="3448" y="13555"/>
                </a:cubicBezTo>
                <a:close/>
                <a:moveTo>
                  <a:pt x="9862" y="13607"/>
                </a:moveTo>
                <a:cubicBezTo>
                  <a:pt x="9864" y="13607"/>
                  <a:pt x="9873" y="13614"/>
                  <a:pt x="9894" y="13633"/>
                </a:cubicBezTo>
                <a:cubicBezTo>
                  <a:pt x="9915" y="13657"/>
                  <a:pt x="9922" y="13665"/>
                  <a:pt x="9921" y="13665"/>
                </a:cubicBezTo>
                <a:cubicBezTo>
                  <a:pt x="9917" y="13665"/>
                  <a:pt x="9858" y="13607"/>
                  <a:pt x="9862" y="13607"/>
                </a:cubicBezTo>
                <a:close/>
                <a:moveTo>
                  <a:pt x="8216" y="13740"/>
                </a:moveTo>
                <a:lnTo>
                  <a:pt x="8216" y="13812"/>
                </a:lnTo>
                <a:lnTo>
                  <a:pt x="8156" y="13812"/>
                </a:lnTo>
                <a:lnTo>
                  <a:pt x="8156" y="13740"/>
                </a:lnTo>
                <a:close/>
                <a:moveTo>
                  <a:pt x="7942" y="13740"/>
                </a:moveTo>
                <a:cubicBezTo>
                  <a:pt x="7966" y="13800"/>
                  <a:pt x="7942" y="13836"/>
                  <a:pt x="7882" y="13836"/>
                </a:cubicBezTo>
                <a:lnTo>
                  <a:pt x="7882" y="13740"/>
                </a:lnTo>
                <a:close/>
                <a:moveTo>
                  <a:pt x="18111" y="13809"/>
                </a:moveTo>
                <a:cubicBezTo>
                  <a:pt x="18141" y="13809"/>
                  <a:pt x="18169" y="13819"/>
                  <a:pt x="18181" y="13836"/>
                </a:cubicBezTo>
                <a:cubicBezTo>
                  <a:pt x="18169" y="13871"/>
                  <a:pt x="18157" y="13895"/>
                  <a:pt x="18157" y="13943"/>
                </a:cubicBezTo>
                <a:cubicBezTo>
                  <a:pt x="18136" y="13950"/>
                  <a:pt x="18118" y="13953"/>
                  <a:pt x="18100" y="13953"/>
                </a:cubicBezTo>
                <a:cubicBezTo>
                  <a:pt x="18058" y="13953"/>
                  <a:pt x="18024" y="13936"/>
                  <a:pt x="17991" y="13919"/>
                </a:cubicBezTo>
                <a:cubicBezTo>
                  <a:pt x="17991" y="13842"/>
                  <a:pt x="18056" y="13809"/>
                  <a:pt x="18111" y="13809"/>
                </a:cubicBezTo>
                <a:close/>
                <a:moveTo>
                  <a:pt x="331" y="13979"/>
                </a:moveTo>
                <a:lnTo>
                  <a:pt x="331" y="13979"/>
                </a:lnTo>
                <a:cubicBezTo>
                  <a:pt x="324" y="13981"/>
                  <a:pt x="319" y="13989"/>
                  <a:pt x="320" y="13995"/>
                </a:cubicBezTo>
                <a:lnTo>
                  <a:pt x="320" y="13995"/>
                </a:lnTo>
                <a:cubicBezTo>
                  <a:pt x="324" y="13990"/>
                  <a:pt x="327" y="13984"/>
                  <a:pt x="331" y="13979"/>
                </a:cubicBezTo>
                <a:close/>
                <a:moveTo>
                  <a:pt x="2858" y="14026"/>
                </a:moveTo>
                <a:cubicBezTo>
                  <a:pt x="2882" y="14026"/>
                  <a:pt x="2870" y="14050"/>
                  <a:pt x="2858" y="14050"/>
                </a:cubicBezTo>
                <a:cubicBezTo>
                  <a:pt x="2822" y="14050"/>
                  <a:pt x="2846" y="14026"/>
                  <a:pt x="2858" y="14026"/>
                </a:cubicBezTo>
                <a:close/>
                <a:moveTo>
                  <a:pt x="19197" y="14047"/>
                </a:moveTo>
                <a:cubicBezTo>
                  <a:pt x="19204" y="14047"/>
                  <a:pt x="19210" y="14048"/>
                  <a:pt x="19217" y="14050"/>
                </a:cubicBezTo>
                <a:cubicBezTo>
                  <a:pt x="19248" y="14060"/>
                  <a:pt x="19226" y="14088"/>
                  <a:pt x="19196" y="14088"/>
                </a:cubicBezTo>
                <a:cubicBezTo>
                  <a:pt x="19191" y="14088"/>
                  <a:pt x="19186" y="14087"/>
                  <a:pt x="19181" y="14086"/>
                </a:cubicBezTo>
                <a:cubicBezTo>
                  <a:pt x="19142" y="14066"/>
                  <a:pt x="19167" y="14047"/>
                  <a:pt x="19197" y="14047"/>
                </a:cubicBezTo>
                <a:close/>
                <a:moveTo>
                  <a:pt x="10918" y="14252"/>
                </a:moveTo>
                <a:cubicBezTo>
                  <a:pt x="10954" y="14264"/>
                  <a:pt x="10942" y="14288"/>
                  <a:pt x="10918" y="14288"/>
                </a:cubicBezTo>
                <a:cubicBezTo>
                  <a:pt x="10895" y="14288"/>
                  <a:pt x="10906" y="14252"/>
                  <a:pt x="10918" y="14252"/>
                </a:cubicBezTo>
                <a:close/>
                <a:moveTo>
                  <a:pt x="6481" y="14357"/>
                </a:moveTo>
                <a:cubicBezTo>
                  <a:pt x="6490" y="14357"/>
                  <a:pt x="6501" y="14358"/>
                  <a:pt x="6513" y="14359"/>
                </a:cubicBezTo>
                <a:cubicBezTo>
                  <a:pt x="6509" y="14407"/>
                  <a:pt x="6490" y="14423"/>
                  <a:pt x="6470" y="14423"/>
                </a:cubicBezTo>
                <a:cubicBezTo>
                  <a:pt x="6430" y="14423"/>
                  <a:pt x="6390" y="14357"/>
                  <a:pt x="6481" y="14357"/>
                </a:cubicBezTo>
                <a:close/>
                <a:moveTo>
                  <a:pt x="7799" y="14455"/>
                </a:moveTo>
                <a:lnTo>
                  <a:pt x="7799" y="14526"/>
                </a:lnTo>
                <a:lnTo>
                  <a:pt x="7739" y="14526"/>
                </a:lnTo>
                <a:lnTo>
                  <a:pt x="7739" y="14455"/>
                </a:lnTo>
                <a:close/>
                <a:moveTo>
                  <a:pt x="1517" y="14488"/>
                </a:moveTo>
                <a:cubicBezTo>
                  <a:pt x="1532" y="14488"/>
                  <a:pt x="1559" y="14526"/>
                  <a:pt x="1548" y="14526"/>
                </a:cubicBezTo>
                <a:cubicBezTo>
                  <a:pt x="1546" y="14527"/>
                  <a:pt x="1543" y="14528"/>
                  <a:pt x="1540" y="14528"/>
                </a:cubicBezTo>
                <a:cubicBezTo>
                  <a:pt x="1519" y="14528"/>
                  <a:pt x="1502" y="14490"/>
                  <a:pt x="1512" y="14490"/>
                </a:cubicBezTo>
                <a:cubicBezTo>
                  <a:pt x="1514" y="14489"/>
                  <a:pt x="1515" y="14488"/>
                  <a:pt x="1517" y="14488"/>
                </a:cubicBezTo>
                <a:close/>
                <a:moveTo>
                  <a:pt x="6870" y="14586"/>
                </a:moveTo>
                <a:cubicBezTo>
                  <a:pt x="6918" y="14598"/>
                  <a:pt x="6906" y="14657"/>
                  <a:pt x="6870" y="14657"/>
                </a:cubicBezTo>
                <a:cubicBezTo>
                  <a:pt x="6858" y="14633"/>
                  <a:pt x="6835" y="14598"/>
                  <a:pt x="6870" y="14586"/>
                </a:cubicBezTo>
                <a:close/>
                <a:moveTo>
                  <a:pt x="3239" y="14705"/>
                </a:moveTo>
                <a:cubicBezTo>
                  <a:pt x="3275" y="14705"/>
                  <a:pt x="3275" y="14752"/>
                  <a:pt x="3275" y="14776"/>
                </a:cubicBezTo>
                <a:cubicBezTo>
                  <a:pt x="3239" y="14776"/>
                  <a:pt x="3239" y="14729"/>
                  <a:pt x="3239" y="14705"/>
                </a:cubicBezTo>
                <a:close/>
                <a:moveTo>
                  <a:pt x="12102" y="14762"/>
                </a:moveTo>
                <a:cubicBezTo>
                  <a:pt x="12116" y="14762"/>
                  <a:pt x="12143" y="14800"/>
                  <a:pt x="12133" y="14800"/>
                </a:cubicBezTo>
                <a:cubicBezTo>
                  <a:pt x="12128" y="14805"/>
                  <a:pt x="12124" y="14807"/>
                  <a:pt x="12120" y="14807"/>
                </a:cubicBezTo>
                <a:cubicBezTo>
                  <a:pt x="12105" y="14807"/>
                  <a:pt x="12097" y="14774"/>
                  <a:pt x="12097" y="14764"/>
                </a:cubicBezTo>
                <a:cubicBezTo>
                  <a:pt x="12098" y="14763"/>
                  <a:pt x="12100" y="14762"/>
                  <a:pt x="12102" y="14762"/>
                </a:cubicBezTo>
                <a:close/>
                <a:moveTo>
                  <a:pt x="3958" y="14600"/>
                </a:moveTo>
                <a:cubicBezTo>
                  <a:pt x="3982" y="14600"/>
                  <a:pt x="4008" y="14610"/>
                  <a:pt x="4037" y="14633"/>
                </a:cubicBezTo>
                <a:cubicBezTo>
                  <a:pt x="4003" y="14744"/>
                  <a:pt x="3940" y="14813"/>
                  <a:pt x="3807" y="14813"/>
                </a:cubicBezTo>
                <a:cubicBezTo>
                  <a:pt x="3797" y="14813"/>
                  <a:pt x="3786" y="14813"/>
                  <a:pt x="3775" y="14812"/>
                </a:cubicBezTo>
                <a:cubicBezTo>
                  <a:pt x="3812" y="14728"/>
                  <a:pt x="3871" y="14600"/>
                  <a:pt x="3958" y="14600"/>
                </a:cubicBezTo>
                <a:close/>
                <a:moveTo>
                  <a:pt x="9040" y="14787"/>
                </a:moveTo>
                <a:cubicBezTo>
                  <a:pt x="9043" y="14787"/>
                  <a:pt x="9052" y="14794"/>
                  <a:pt x="9073" y="14812"/>
                </a:cubicBezTo>
                <a:cubicBezTo>
                  <a:pt x="9092" y="14839"/>
                  <a:pt x="9097" y="14849"/>
                  <a:pt x="9094" y="14849"/>
                </a:cubicBezTo>
                <a:cubicBezTo>
                  <a:pt x="9087" y="14849"/>
                  <a:pt x="9032" y="14787"/>
                  <a:pt x="9040" y="14787"/>
                </a:cubicBezTo>
                <a:close/>
                <a:moveTo>
                  <a:pt x="8656" y="14990"/>
                </a:moveTo>
                <a:cubicBezTo>
                  <a:pt x="8692" y="14990"/>
                  <a:pt x="8668" y="15014"/>
                  <a:pt x="8656" y="15014"/>
                </a:cubicBezTo>
                <a:cubicBezTo>
                  <a:pt x="8632" y="15014"/>
                  <a:pt x="8644" y="14990"/>
                  <a:pt x="8656" y="14990"/>
                </a:cubicBezTo>
                <a:close/>
                <a:moveTo>
                  <a:pt x="8985" y="15011"/>
                </a:moveTo>
                <a:cubicBezTo>
                  <a:pt x="8997" y="15011"/>
                  <a:pt x="9011" y="15031"/>
                  <a:pt x="9001" y="15050"/>
                </a:cubicBezTo>
                <a:cubicBezTo>
                  <a:pt x="9000" y="15051"/>
                  <a:pt x="8999" y="15052"/>
                  <a:pt x="8997" y="15052"/>
                </a:cubicBezTo>
                <a:cubicBezTo>
                  <a:pt x="8982" y="15052"/>
                  <a:pt x="8956" y="15014"/>
                  <a:pt x="8978" y="15014"/>
                </a:cubicBezTo>
                <a:cubicBezTo>
                  <a:pt x="8980" y="15012"/>
                  <a:pt x="8982" y="15011"/>
                  <a:pt x="8985" y="15011"/>
                </a:cubicBezTo>
                <a:close/>
                <a:moveTo>
                  <a:pt x="6374" y="15143"/>
                </a:moveTo>
                <a:cubicBezTo>
                  <a:pt x="6385" y="15143"/>
                  <a:pt x="6394" y="15181"/>
                  <a:pt x="6394" y="15181"/>
                </a:cubicBezTo>
                <a:cubicBezTo>
                  <a:pt x="6393" y="15182"/>
                  <a:pt x="6391" y="15183"/>
                  <a:pt x="6390" y="15183"/>
                </a:cubicBezTo>
                <a:cubicBezTo>
                  <a:pt x="6377" y="15183"/>
                  <a:pt x="6360" y="15145"/>
                  <a:pt x="6370" y="15145"/>
                </a:cubicBezTo>
                <a:cubicBezTo>
                  <a:pt x="6372" y="15144"/>
                  <a:pt x="6373" y="15143"/>
                  <a:pt x="6374" y="15143"/>
                </a:cubicBezTo>
                <a:close/>
                <a:moveTo>
                  <a:pt x="11518" y="15293"/>
                </a:moveTo>
                <a:cubicBezTo>
                  <a:pt x="11533" y="15293"/>
                  <a:pt x="11548" y="15298"/>
                  <a:pt x="11561" y="15312"/>
                </a:cubicBezTo>
                <a:cubicBezTo>
                  <a:pt x="11582" y="15403"/>
                  <a:pt x="11529" y="15436"/>
                  <a:pt x="11472" y="15436"/>
                </a:cubicBezTo>
                <a:cubicBezTo>
                  <a:pt x="11432" y="15436"/>
                  <a:pt x="11390" y="15420"/>
                  <a:pt x="11371" y="15395"/>
                </a:cubicBezTo>
                <a:cubicBezTo>
                  <a:pt x="11408" y="15358"/>
                  <a:pt x="11466" y="15293"/>
                  <a:pt x="11518" y="15293"/>
                </a:cubicBezTo>
                <a:close/>
                <a:moveTo>
                  <a:pt x="9585" y="15431"/>
                </a:moveTo>
                <a:cubicBezTo>
                  <a:pt x="9609" y="15431"/>
                  <a:pt x="9597" y="15467"/>
                  <a:pt x="9585" y="15467"/>
                </a:cubicBezTo>
                <a:cubicBezTo>
                  <a:pt x="9549" y="15467"/>
                  <a:pt x="9561" y="15431"/>
                  <a:pt x="9585" y="15431"/>
                </a:cubicBezTo>
                <a:close/>
                <a:moveTo>
                  <a:pt x="6513" y="15598"/>
                </a:moveTo>
                <a:cubicBezTo>
                  <a:pt x="6561" y="15610"/>
                  <a:pt x="6513" y="15621"/>
                  <a:pt x="6513" y="15669"/>
                </a:cubicBezTo>
                <a:cubicBezTo>
                  <a:pt x="6465" y="15657"/>
                  <a:pt x="6489" y="15598"/>
                  <a:pt x="6513" y="15598"/>
                </a:cubicBezTo>
                <a:close/>
                <a:moveTo>
                  <a:pt x="9310" y="16049"/>
                </a:moveTo>
                <a:cubicBezTo>
                  <a:pt x="9322" y="16049"/>
                  <a:pt x="9335" y="16077"/>
                  <a:pt x="9335" y="16086"/>
                </a:cubicBezTo>
                <a:cubicBezTo>
                  <a:pt x="9330" y="16091"/>
                  <a:pt x="9325" y="16092"/>
                  <a:pt x="9321" y="16092"/>
                </a:cubicBezTo>
                <a:cubicBezTo>
                  <a:pt x="9303" y="16092"/>
                  <a:pt x="9290" y="16062"/>
                  <a:pt x="9299" y="16062"/>
                </a:cubicBezTo>
                <a:cubicBezTo>
                  <a:pt x="9302" y="16053"/>
                  <a:pt x="9306" y="16049"/>
                  <a:pt x="9310" y="16049"/>
                </a:cubicBezTo>
                <a:close/>
                <a:moveTo>
                  <a:pt x="9752" y="16169"/>
                </a:moveTo>
                <a:cubicBezTo>
                  <a:pt x="9775" y="16169"/>
                  <a:pt x="9763" y="16193"/>
                  <a:pt x="9752" y="16193"/>
                </a:cubicBezTo>
                <a:cubicBezTo>
                  <a:pt x="9716" y="16193"/>
                  <a:pt x="9728" y="16169"/>
                  <a:pt x="9752" y="16169"/>
                </a:cubicBezTo>
                <a:close/>
                <a:moveTo>
                  <a:pt x="10487" y="16258"/>
                </a:moveTo>
                <a:cubicBezTo>
                  <a:pt x="10501" y="16258"/>
                  <a:pt x="10521" y="16291"/>
                  <a:pt x="10502" y="16300"/>
                </a:cubicBezTo>
                <a:cubicBezTo>
                  <a:pt x="10500" y="16301"/>
                  <a:pt x="10499" y="16302"/>
                  <a:pt x="10497" y="16302"/>
                </a:cubicBezTo>
                <a:cubicBezTo>
                  <a:pt x="10485" y="16302"/>
                  <a:pt x="10467" y="16264"/>
                  <a:pt x="10478" y="16264"/>
                </a:cubicBezTo>
                <a:cubicBezTo>
                  <a:pt x="10480" y="16260"/>
                  <a:pt x="10483" y="16258"/>
                  <a:pt x="10487" y="16258"/>
                </a:cubicBezTo>
                <a:close/>
                <a:moveTo>
                  <a:pt x="7165" y="16806"/>
                </a:moveTo>
                <a:cubicBezTo>
                  <a:pt x="7180" y="16806"/>
                  <a:pt x="7199" y="16838"/>
                  <a:pt x="7180" y="16848"/>
                </a:cubicBezTo>
                <a:cubicBezTo>
                  <a:pt x="7178" y="16849"/>
                  <a:pt x="7177" y="16850"/>
                  <a:pt x="7175" y="16850"/>
                </a:cubicBezTo>
                <a:cubicBezTo>
                  <a:pt x="7163" y="16850"/>
                  <a:pt x="7145" y="16812"/>
                  <a:pt x="7156" y="16812"/>
                </a:cubicBezTo>
                <a:cubicBezTo>
                  <a:pt x="7158" y="16807"/>
                  <a:pt x="7162" y="16806"/>
                  <a:pt x="7165" y="16806"/>
                </a:cubicBezTo>
                <a:close/>
                <a:moveTo>
                  <a:pt x="21130" y="16889"/>
                </a:moveTo>
                <a:cubicBezTo>
                  <a:pt x="21142" y="16889"/>
                  <a:pt x="21155" y="16919"/>
                  <a:pt x="21146" y="16919"/>
                </a:cubicBezTo>
                <a:cubicBezTo>
                  <a:pt x="21143" y="16924"/>
                  <a:pt x="21141" y="16926"/>
                  <a:pt x="21139" y="16926"/>
                </a:cubicBezTo>
                <a:cubicBezTo>
                  <a:pt x="21130" y="16926"/>
                  <a:pt x="21122" y="16895"/>
                  <a:pt x="21122" y="16895"/>
                </a:cubicBezTo>
                <a:cubicBezTo>
                  <a:pt x="21124" y="16891"/>
                  <a:pt x="21127" y="16889"/>
                  <a:pt x="21130" y="16889"/>
                </a:cubicBezTo>
                <a:close/>
                <a:moveTo>
                  <a:pt x="8216" y="17229"/>
                </a:moveTo>
                <a:cubicBezTo>
                  <a:pt x="8239" y="17241"/>
                  <a:pt x="8228" y="17265"/>
                  <a:pt x="8216" y="17265"/>
                </a:cubicBezTo>
                <a:cubicBezTo>
                  <a:pt x="8180" y="17265"/>
                  <a:pt x="8204" y="17229"/>
                  <a:pt x="8216" y="17229"/>
                </a:cubicBezTo>
                <a:close/>
                <a:moveTo>
                  <a:pt x="21827" y="17722"/>
                </a:moveTo>
                <a:cubicBezTo>
                  <a:pt x="21845" y="17722"/>
                  <a:pt x="21858" y="17753"/>
                  <a:pt x="21848" y="17753"/>
                </a:cubicBezTo>
                <a:cubicBezTo>
                  <a:pt x="21846" y="17757"/>
                  <a:pt x="21843" y="17759"/>
                  <a:pt x="21840" y="17759"/>
                </a:cubicBezTo>
                <a:cubicBezTo>
                  <a:pt x="21828" y="17759"/>
                  <a:pt x="21813" y="17729"/>
                  <a:pt x="21813" y="17729"/>
                </a:cubicBezTo>
                <a:cubicBezTo>
                  <a:pt x="21817" y="17724"/>
                  <a:pt x="21822" y="17722"/>
                  <a:pt x="21827" y="17722"/>
                </a:cubicBezTo>
                <a:close/>
                <a:moveTo>
                  <a:pt x="22656" y="18798"/>
                </a:moveTo>
                <a:cubicBezTo>
                  <a:pt x="22676" y="18798"/>
                  <a:pt x="22692" y="18824"/>
                  <a:pt x="22682" y="18824"/>
                </a:cubicBezTo>
                <a:cubicBezTo>
                  <a:pt x="22679" y="18829"/>
                  <a:pt x="22676" y="18831"/>
                  <a:pt x="22672" y="18831"/>
                </a:cubicBezTo>
                <a:cubicBezTo>
                  <a:pt x="22657" y="18831"/>
                  <a:pt x="22637" y="18800"/>
                  <a:pt x="22646" y="18800"/>
                </a:cubicBezTo>
                <a:cubicBezTo>
                  <a:pt x="22649" y="18799"/>
                  <a:pt x="22653" y="18798"/>
                  <a:pt x="22656" y="18798"/>
                </a:cubicBezTo>
                <a:close/>
                <a:moveTo>
                  <a:pt x="4485" y="0"/>
                </a:moveTo>
                <a:cubicBezTo>
                  <a:pt x="4475" y="0"/>
                  <a:pt x="4464" y="0"/>
                  <a:pt x="4453" y="0"/>
                </a:cubicBezTo>
                <a:cubicBezTo>
                  <a:pt x="5382" y="798"/>
                  <a:pt x="6025" y="1929"/>
                  <a:pt x="6239" y="3144"/>
                </a:cubicBezTo>
                <a:cubicBezTo>
                  <a:pt x="6334" y="3703"/>
                  <a:pt x="6334" y="4299"/>
                  <a:pt x="6489" y="4870"/>
                </a:cubicBezTo>
                <a:cubicBezTo>
                  <a:pt x="7037" y="6894"/>
                  <a:pt x="9228" y="7978"/>
                  <a:pt x="11252" y="8513"/>
                </a:cubicBezTo>
                <a:cubicBezTo>
                  <a:pt x="13097" y="8990"/>
                  <a:pt x="15109" y="9287"/>
                  <a:pt x="16633" y="10371"/>
                </a:cubicBezTo>
                <a:cubicBezTo>
                  <a:pt x="17610" y="11859"/>
                  <a:pt x="18503" y="13407"/>
                  <a:pt x="19479" y="14883"/>
                </a:cubicBezTo>
                <a:cubicBezTo>
                  <a:pt x="19419" y="14836"/>
                  <a:pt x="19360" y="14776"/>
                  <a:pt x="19312" y="14729"/>
                </a:cubicBezTo>
                <a:cubicBezTo>
                  <a:pt x="18503" y="13978"/>
                  <a:pt x="17634" y="13205"/>
                  <a:pt x="16574" y="12800"/>
                </a:cubicBezTo>
                <a:cubicBezTo>
                  <a:pt x="16145" y="12633"/>
                  <a:pt x="15705" y="12550"/>
                  <a:pt x="15240" y="12526"/>
                </a:cubicBezTo>
                <a:lnTo>
                  <a:pt x="13204" y="12097"/>
                </a:lnTo>
                <a:cubicBezTo>
                  <a:pt x="12258" y="11806"/>
                  <a:pt x="11257" y="11662"/>
                  <a:pt x="10261" y="11662"/>
                </a:cubicBezTo>
                <a:cubicBezTo>
                  <a:pt x="9628" y="11662"/>
                  <a:pt x="8997" y="11720"/>
                  <a:pt x="8382" y="11835"/>
                </a:cubicBezTo>
                <a:cubicBezTo>
                  <a:pt x="8228" y="11859"/>
                  <a:pt x="8085" y="11895"/>
                  <a:pt x="7918" y="11919"/>
                </a:cubicBezTo>
                <a:lnTo>
                  <a:pt x="7918" y="11954"/>
                </a:lnTo>
                <a:lnTo>
                  <a:pt x="7858" y="11954"/>
                </a:lnTo>
                <a:lnTo>
                  <a:pt x="7858" y="11931"/>
                </a:lnTo>
                <a:cubicBezTo>
                  <a:pt x="7555" y="12001"/>
                  <a:pt x="7243" y="12055"/>
                  <a:pt x="6938" y="12055"/>
                </a:cubicBezTo>
                <a:cubicBezTo>
                  <a:pt x="6883" y="12055"/>
                  <a:pt x="6829" y="12053"/>
                  <a:pt x="6775" y="12050"/>
                </a:cubicBezTo>
                <a:lnTo>
                  <a:pt x="6739" y="12050"/>
                </a:lnTo>
                <a:cubicBezTo>
                  <a:pt x="6608" y="12050"/>
                  <a:pt x="6477" y="12038"/>
                  <a:pt x="6334" y="12014"/>
                </a:cubicBezTo>
                <a:cubicBezTo>
                  <a:pt x="5406" y="11811"/>
                  <a:pt x="4632" y="10990"/>
                  <a:pt x="3679" y="10990"/>
                </a:cubicBezTo>
                <a:cubicBezTo>
                  <a:pt x="2810" y="10990"/>
                  <a:pt x="2096" y="11633"/>
                  <a:pt x="1548" y="12312"/>
                </a:cubicBezTo>
                <a:cubicBezTo>
                  <a:pt x="1100" y="12832"/>
                  <a:pt x="702" y="13395"/>
                  <a:pt x="331" y="13979"/>
                </a:cubicBezTo>
                <a:lnTo>
                  <a:pt x="331" y="13979"/>
                </a:lnTo>
                <a:cubicBezTo>
                  <a:pt x="332" y="13979"/>
                  <a:pt x="333" y="13978"/>
                  <a:pt x="334" y="13978"/>
                </a:cubicBezTo>
                <a:cubicBezTo>
                  <a:pt x="369" y="13990"/>
                  <a:pt x="358" y="14002"/>
                  <a:pt x="334" y="14002"/>
                </a:cubicBezTo>
                <a:cubicBezTo>
                  <a:pt x="325" y="14002"/>
                  <a:pt x="321" y="13999"/>
                  <a:pt x="320" y="13995"/>
                </a:cubicBezTo>
                <a:lnTo>
                  <a:pt x="320" y="13995"/>
                </a:lnTo>
                <a:cubicBezTo>
                  <a:pt x="211" y="14167"/>
                  <a:pt x="105" y="14340"/>
                  <a:pt x="0" y="14514"/>
                </a:cubicBezTo>
                <a:cubicBezTo>
                  <a:pt x="202" y="14491"/>
                  <a:pt x="404" y="14480"/>
                  <a:pt x="606" y="14480"/>
                </a:cubicBezTo>
                <a:cubicBezTo>
                  <a:pt x="2062" y="14480"/>
                  <a:pt x="3501" y="15071"/>
                  <a:pt x="4537" y="16086"/>
                </a:cubicBezTo>
                <a:cubicBezTo>
                  <a:pt x="4953" y="16503"/>
                  <a:pt x="5322" y="17015"/>
                  <a:pt x="5846" y="17276"/>
                </a:cubicBezTo>
                <a:cubicBezTo>
                  <a:pt x="6220" y="17463"/>
                  <a:pt x="6625" y="17525"/>
                  <a:pt x="7039" y="17525"/>
                </a:cubicBezTo>
                <a:cubicBezTo>
                  <a:pt x="7390" y="17525"/>
                  <a:pt x="7747" y="17480"/>
                  <a:pt x="8097" y="17431"/>
                </a:cubicBezTo>
                <a:cubicBezTo>
                  <a:pt x="9418" y="17253"/>
                  <a:pt x="10835" y="17038"/>
                  <a:pt x="11859" y="16193"/>
                </a:cubicBezTo>
                <a:cubicBezTo>
                  <a:pt x="12490" y="15693"/>
                  <a:pt x="12931" y="14979"/>
                  <a:pt x="13419" y="14324"/>
                </a:cubicBezTo>
                <a:cubicBezTo>
                  <a:pt x="13407" y="14300"/>
                  <a:pt x="13419" y="14288"/>
                  <a:pt x="13443" y="14288"/>
                </a:cubicBezTo>
                <a:lnTo>
                  <a:pt x="13454" y="14288"/>
                </a:lnTo>
                <a:cubicBezTo>
                  <a:pt x="13526" y="14193"/>
                  <a:pt x="13585" y="14109"/>
                  <a:pt x="13657" y="14026"/>
                </a:cubicBezTo>
                <a:cubicBezTo>
                  <a:pt x="14133" y="13443"/>
                  <a:pt x="14776" y="12919"/>
                  <a:pt x="15490" y="12776"/>
                </a:cubicBezTo>
                <a:cubicBezTo>
                  <a:pt x="16121" y="12895"/>
                  <a:pt x="16693" y="13169"/>
                  <a:pt x="17229" y="13526"/>
                </a:cubicBezTo>
                <a:lnTo>
                  <a:pt x="17229" y="13502"/>
                </a:lnTo>
                <a:cubicBezTo>
                  <a:pt x="17264" y="13502"/>
                  <a:pt x="17264" y="13526"/>
                  <a:pt x="17264" y="13538"/>
                </a:cubicBezTo>
                <a:cubicBezTo>
                  <a:pt x="17622" y="13788"/>
                  <a:pt x="17967" y="14050"/>
                  <a:pt x="18276" y="14324"/>
                </a:cubicBezTo>
                <a:cubicBezTo>
                  <a:pt x="18681" y="14681"/>
                  <a:pt x="19050" y="15050"/>
                  <a:pt x="19467" y="15371"/>
                </a:cubicBezTo>
                <a:cubicBezTo>
                  <a:pt x="19717" y="15574"/>
                  <a:pt x="20027" y="15788"/>
                  <a:pt x="20265" y="16050"/>
                </a:cubicBezTo>
                <a:cubicBezTo>
                  <a:pt x="20324" y="16122"/>
                  <a:pt x="20372" y="16193"/>
                  <a:pt x="20431" y="16264"/>
                </a:cubicBezTo>
                <a:cubicBezTo>
                  <a:pt x="20431" y="16264"/>
                  <a:pt x="20431" y="16288"/>
                  <a:pt x="20443" y="16288"/>
                </a:cubicBezTo>
                <a:cubicBezTo>
                  <a:pt x="20765" y="16717"/>
                  <a:pt x="21074" y="17134"/>
                  <a:pt x="21420" y="17538"/>
                </a:cubicBezTo>
                <a:cubicBezTo>
                  <a:pt x="22075" y="18324"/>
                  <a:pt x="22765" y="19062"/>
                  <a:pt x="23539" y="19741"/>
                </a:cubicBezTo>
                <a:cubicBezTo>
                  <a:pt x="23555" y="19753"/>
                  <a:pt x="23580" y="19759"/>
                  <a:pt x="23609" y="19759"/>
                </a:cubicBezTo>
                <a:cubicBezTo>
                  <a:pt x="23644" y="19759"/>
                  <a:pt x="23686" y="19751"/>
                  <a:pt x="23728" y="19739"/>
                </a:cubicBezTo>
                <a:lnTo>
                  <a:pt x="23728" y="19739"/>
                </a:lnTo>
                <a:cubicBezTo>
                  <a:pt x="23734" y="19741"/>
                  <a:pt x="23740" y="19743"/>
                  <a:pt x="23748" y="19743"/>
                </a:cubicBezTo>
                <a:cubicBezTo>
                  <a:pt x="23753" y="19743"/>
                  <a:pt x="23759" y="19742"/>
                  <a:pt x="23765" y="19741"/>
                </a:cubicBezTo>
                <a:cubicBezTo>
                  <a:pt x="23765" y="19736"/>
                  <a:pt x="23765" y="19732"/>
                  <a:pt x="23765" y="19727"/>
                </a:cubicBezTo>
                <a:lnTo>
                  <a:pt x="23765" y="19727"/>
                </a:lnTo>
                <a:cubicBezTo>
                  <a:pt x="23753" y="19732"/>
                  <a:pt x="23741" y="19735"/>
                  <a:pt x="23728" y="19739"/>
                </a:cubicBezTo>
                <a:lnTo>
                  <a:pt x="23728" y="19739"/>
                </a:lnTo>
                <a:cubicBezTo>
                  <a:pt x="23699" y="19726"/>
                  <a:pt x="23706" y="19680"/>
                  <a:pt x="23706" y="19634"/>
                </a:cubicBezTo>
                <a:lnTo>
                  <a:pt x="23706" y="19634"/>
                </a:lnTo>
                <a:cubicBezTo>
                  <a:pt x="23739" y="19645"/>
                  <a:pt x="23761" y="19676"/>
                  <a:pt x="23765" y="19727"/>
                </a:cubicBezTo>
                <a:lnTo>
                  <a:pt x="23765" y="19727"/>
                </a:lnTo>
                <a:cubicBezTo>
                  <a:pt x="23880" y="19688"/>
                  <a:pt x="23984" y="19620"/>
                  <a:pt x="23944" y="19586"/>
                </a:cubicBezTo>
                <a:cubicBezTo>
                  <a:pt x="22753" y="18550"/>
                  <a:pt x="21741" y="17360"/>
                  <a:pt x="20824" y="16074"/>
                </a:cubicBezTo>
                <a:cubicBezTo>
                  <a:pt x="20801" y="16038"/>
                  <a:pt x="20789" y="16026"/>
                  <a:pt x="20765" y="16002"/>
                </a:cubicBezTo>
                <a:cubicBezTo>
                  <a:pt x="20003" y="14943"/>
                  <a:pt x="19300" y="13836"/>
                  <a:pt x="18622" y="12728"/>
                </a:cubicBezTo>
                <a:lnTo>
                  <a:pt x="18622" y="12788"/>
                </a:lnTo>
                <a:lnTo>
                  <a:pt x="18562" y="12788"/>
                </a:lnTo>
                <a:lnTo>
                  <a:pt x="18562" y="12704"/>
                </a:lnTo>
                <a:lnTo>
                  <a:pt x="18622" y="12704"/>
                </a:lnTo>
                <a:cubicBezTo>
                  <a:pt x="18407" y="12383"/>
                  <a:pt x="18205" y="12038"/>
                  <a:pt x="17991" y="11716"/>
                </a:cubicBezTo>
                <a:lnTo>
                  <a:pt x="17943" y="11716"/>
                </a:lnTo>
                <a:lnTo>
                  <a:pt x="17943" y="11657"/>
                </a:lnTo>
                <a:lnTo>
                  <a:pt x="17503" y="10942"/>
                </a:lnTo>
                <a:cubicBezTo>
                  <a:pt x="17133" y="10359"/>
                  <a:pt x="16752" y="9764"/>
                  <a:pt x="16371" y="9204"/>
                </a:cubicBezTo>
                <a:lnTo>
                  <a:pt x="16181" y="8775"/>
                </a:lnTo>
                <a:cubicBezTo>
                  <a:pt x="16181" y="8775"/>
                  <a:pt x="15002" y="6156"/>
                  <a:pt x="13585" y="5073"/>
                </a:cubicBezTo>
                <a:cubicBezTo>
                  <a:pt x="12169" y="3989"/>
                  <a:pt x="10478" y="3334"/>
                  <a:pt x="8811" y="2727"/>
                </a:cubicBezTo>
                <a:cubicBezTo>
                  <a:pt x="8454" y="2596"/>
                  <a:pt x="8085" y="2453"/>
                  <a:pt x="7728" y="2275"/>
                </a:cubicBezTo>
                <a:cubicBezTo>
                  <a:pt x="7704" y="2275"/>
                  <a:pt x="7704" y="2275"/>
                  <a:pt x="7704" y="2263"/>
                </a:cubicBezTo>
                <a:cubicBezTo>
                  <a:pt x="7406" y="2108"/>
                  <a:pt x="7144" y="1953"/>
                  <a:pt x="6894" y="1763"/>
                </a:cubicBezTo>
                <a:cubicBezTo>
                  <a:pt x="6105" y="1115"/>
                  <a:pt x="5490" y="0"/>
                  <a:pt x="44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What Role Does Data Play at the Olympics? | Pure Storage Blog">
            <a:extLst>
              <a:ext uri="{FF2B5EF4-FFF2-40B4-BE49-F238E27FC236}">
                <a16:creationId xmlns:a16="http://schemas.microsoft.com/office/drawing/2014/main" id="{B3724BD7-93D1-B532-7B28-1CC85263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121" y1="38704" x2="52121" y2="38704"/>
                        <a14:foregroundMark x1="77818" y1="26574" x2="77818" y2="26574"/>
                        <a14:foregroundMark x1="76545" y1="28796" x2="76545" y2="28796"/>
                        <a14:foregroundMark x1="51697" y1="28333" x2="51697" y2="28333"/>
                        <a14:foregroundMark x1="51152" y1="22593" x2="51152" y2="22593"/>
                        <a14:foregroundMark x1="69515" y1="59074" x2="69515" y2="59074"/>
                        <a14:foregroundMark x1="67515" y1="66481" x2="67515" y2="66481"/>
                        <a14:foregroundMark x1="26061" y1="35185" x2="26061" y2="35185"/>
                        <a14:foregroundMark x1="28970" y1="65741" x2="28970" y2="65741"/>
                        <a14:foregroundMark x1="30364" y1="67315" x2="30364" y2="67315"/>
                        <a14:foregroundMark x1="30667" y1="65926" x2="30667" y2="65926"/>
                        <a14:foregroundMark x1="31030" y1="67870" x2="31030" y2="67870"/>
                        <a14:foregroundMark x1="49576" y1="86481" x2="49576" y2="86481"/>
                        <a14:backgroundMark x1="59394" y1="56759" x2="59394" y2="56759"/>
                        <a14:backgroundMark x1="63455" y1="47130" x2="55636" y2="61481"/>
                        <a14:backgroundMark x1="52909" y1="62963" x2="52909" y2="62963"/>
                        <a14:backgroundMark x1="45818" y1="46296" x2="45818" y2="46296"/>
                        <a14:backgroundMark x1="50364" y1="46111" x2="50364" y2="46111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741" y="1522040"/>
            <a:ext cx="4748193" cy="3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5">
          <a:extLst>
            <a:ext uri="{FF2B5EF4-FFF2-40B4-BE49-F238E27FC236}">
              <a16:creationId xmlns:a16="http://schemas.microsoft.com/office/drawing/2014/main" id="{DF3EB964-E858-D1E1-159D-875CDE7E6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6" name="Google Shape;4166;p68">
            <a:extLst>
              <a:ext uri="{FF2B5EF4-FFF2-40B4-BE49-F238E27FC236}">
                <a16:creationId xmlns:a16="http://schemas.microsoft.com/office/drawing/2014/main" id="{4907C89C-2BD9-5A5F-D305-0D5AE9660087}"/>
              </a:ext>
            </a:extLst>
          </p:cNvPr>
          <p:cNvGrpSpPr/>
          <p:nvPr/>
        </p:nvGrpSpPr>
        <p:grpSpPr>
          <a:xfrm>
            <a:off x="1226834" y="2008680"/>
            <a:ext cx="557562" cy="524700"/>
            <a:chOff x="1194914" y="1537568"/>
            <a:chExt cx="1368250" cy="1287606"/>
          </a:xfrm>
        </p:grpSpPr>
        <p:sp>
          <p:nvSpPr>
            <p:cNvPr id="4167" name="Google Shape;4167;p68">
              <a:extLst>
                <a:ext uri="{FF2B5EF4-FFF2-40B4-BE49-F238E27FC236}">
                  <a16:creationId xmlns:a16="http://schemas.microsoft.com/office/drawing/2014/main" id="{0BBE7744-06A5-512C-8D97-96AD68DFCE58}"/>
                </a:ext>
              </a:extLst>
            </p:cNvPr>
            <p:cNvSpPr/>
            <p:nvPr/>
          </p:nvSpPr>
          <p:spPr>
            <a:xfrm>
              <a:off x="1308300" y="1771175"/>
              <a:ext cx="1018775" cy="883225"/>
            </a:xfrm>
            <a:custGeom>
              <a:avLst/>
              <a:gdLst/>
              <a:ahLst/>
              <a:cxnLst/>
              <a:rect l="l" t="t" r="r" b="b"/>
              <a:pathLst>
                <a:path w="40751" h="35329" extrusionOk="0">
                  <a:moveTo>
                    <a:pt x="10013" y="15114"/>
                  </a:moveTo>
                  <a:lnTo>
                    <a:pt x="8444" y="35329"/>
                  </a:lnTo>
                  <a:lnTo>
                    <a:pt x="40430" y="33062"/>
                  </a:lnTo>
                  <a:lnTo>
                    <a:pt x="40751" y="16437"/>
                  </a:lnTo>
                  <a:lnTo>
                    <a:pt x="30228" y="0"/>
                  </a:lnTo>
                  <a:lnTo>
                    <a:pt x="0" y="20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68" name="Google Shape;4168;p68">
              <a:extLst>
                <a:ext uri="{FF2B5EF4-FFF2-40B4-BE49-F238E27FC236}">
                  <a16:creationId xmlns:a16="http://schemas.microsoft.com/office/drawing/2014/main" id="{D57AFA46-032F-B1C5-6C72-3C4AA2506C5D}"/>
                </a:ext>
              </a:extLst>
            </p:cNvPr>
            <p:cNvGrpSpPr/>
            <p:nvPr/>
          </p:nvGrpSpPr>
          <p:grpSpPr>
            <a:xfrm>
              <a:off x="1194914" y="1537568"/>
              <a:ext cx="1368250" cy="1287606"/>
              <a:chOff x="2252950" y="987800"/>
              <a:chExt cx="937864" cy="882587"/>
            </a:xfrm>
          </p:grpSpPr>
          <p:sp>
            <p:nvSpPr>
              <p:cNvPr id="4169" name="Google Shape;4169;p68">
                <a:extLst>
                  <a:ext uri="{FF2B5EF4-FFF2-40B4-BE49-F238E27FC236}">
                    <a16:creationId xmlns:a16="http://schemas.microsoft.com/office/drawing/2014/main" id="{57A29092-0422-1C54-D939-5AA71176D9EE}"/>
                  </a:ext>
                </a:extLst>
              </p:cNvPr>
              <p:cNvSpPr/>
              <p:nvPr/>
            </p:nvSpPr>
            <p:spPr>
              <a:xfrm>
                <a:off x="2394845" y="1018067"/>
                <a:ext cx="447515" cy="817917"/>
              </a:xfrm>
              <a:custGeom>
                <a:avLst/>
                <a:gdLst/>
                <a:ahLst/>
                <a:cxnLst/>
                <a:rect l="l" t="t" r="r" b="b"/>
                <a:pathLst>
                  <a:path w="7585" h="13863" extrusionOk="0">
                    <a:moveTo>
                      <a:pt x="439" y="1"/>
                    </a:moveTo>
                    <a:cubicBezTo>
                      <a:pt x="424" y="1"/>
                      <a:pt x="409" y="2"/>
                      <a:pt x="393" y="3"/>
                    </a:cubicBezTo>
                    <a:cubicBezTo>
                      <a:pt x="167" y="27"/>
                      <a:pt x="0" y="229"/>
                      <a:pt x="36" y="456"/>
                    </a:cubicBezTo>
                    <a:cubicBezTo>
                      <a:pt x="48" y="575"/>
                      <a:pt x="393" y="3575"/>
                      <a:pt x="1036" y="4861"/>
                    </a:cubicBezTo>
                    <a:cubicBezTo>
                      <a:pt x="1286" y="5353"/>
                      <a:pt x="1818" y="5498"/>
                      <a:pt x="2485" y="5498"/>
                    </a:cubicBezTo>
                    <a:cubicBezTo>
                      <a:pt x="2963" y="5498"/>
                      <a:pt x="3510" y="5424"/>
                      <a:pt x="4072" y="5349"/>
                    </a:cubicBezTo>
                    <a:cubicBezTo>
                      <a:pt x="4544" y="5287"/>
                      <a:pt x="5109" y="5209"/>
                      <a:pt x="5560" y="5209"/>
                    </a:cubicBezTo>
                    <a:cubicBezTo>
                      <a:pt x="5973" y="5209"/>
                      <a:pt x="6289" y="5275"/>
                      <a:pt x="6346" y="5480"/>
                    </a:cubicBezTo>
                    <a:cubicBezTo>
                      <a:pt x="6692" y="6778"/>
                      <a:pt x="5382" y="8564"/>
                      <a:pt x="4942" y="9159"/>
                    </a:cubicBezTo>
                    <a:cubicBezTo>
                      <a:pt x="4441" y="9850"/>
                      <a:pt x="4620" y="12648"/>
                      <a:pt x="4692" y="13493"/>
                    </a:cubicBezTo>
                    <a:cubicBezTo>
                      <a:pt x="4703" y="13695"/>
                      <a:pt x="4882" y="13862"/>
                      <a:pt x="5096" y="13862"/>
                    </a:cubicBezTo>
                    <a:lnTo>
                      <a:pt x="5144" y="13862"/>
                    </a:lnTo>
                    <a:cubicBezTo>
                      <a:pt x="5358" y="13850"/>
                      <a:pt x="5525" y="13648"/>
                      <a:pt x="5513" y="13433"/>
                    </a:cubicBezTo>
                    <a:cubicBezTo>
                      <a:pt x="5382" y="11850"/>
                      <a:pt x="5394" y="9945"/>
                      <a:pt x="5620" y="9635"/>
                    </a:cubicBezTo>
                    <a:cubicBezTo>
                      <a:pt x="6108" y="8980"/>
                      <a:pt x="7585" y="6956"/>
                      <a:pt x="7132" y="5290"/>
                    </a:cubicBezTo>
                    <a:cubicBezTo>
                      <a:pt x="6950" y="4605"/>
                      <a:pt x="6305" y="4419"/>
                      <a:pt x="5523" y="4419"/>
                    </a:cubicBezTo>
                    <a:cubicBezTo>
                      <a:pt x="5027" y="4419"/>
                      <a:pt x="4476" y="4494"/>
                      <a:pt x="3953" y="4563"/>
                    </a:cubicBezTo>
                    <a:cubicBezTo>
                      <a:pt x="3506" y="4622"/>
                      <a:pt x="2936" y="4696"/>
                      <a:pt x="2486" y="4696"/>
                    </a:cubicBezTo>
                    <a:cubicBezTo>
                      <a:pt x="2122" y="4696"/>
                      <a:pt x="1837" y="4648"/>
                      <a:pt x="1763" y="4504"/>
                    </a:cubicBezTo>
                    <a:cubicBezTo>
                      <a:pt x="1179" y="3337"/>
                      <a:pt x="834" y="396"/>
                      <a:pt x="834" y="360"/>
                    </a:cubicBezTo>
                    <a:cubicBezTo>
                      <a:pt x="823" y="150"/>
                      <a:pt x="646" y="1"/>
                      <a:pt x="4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68">
                <a:extLst>
                  <a:ext uri="{FF2B5EF4-FFF2-40B4-BE49-F238E27FC236}">
                    <a16:creationId xmlns:a16="http://schemas.microsoft.com/office/drawing/2014/main" id="{708CB091-55CB-1181-2FD0-21DD6E3E017A}"/>
                  </a:ext>
                </a:extLst>
              </p:cNvPr>
              <p:cNvSpPr/>
              <p:nvPr/>
            </p:nvSpPr>
            <p:spPr>
              <a:xfrm>
                <a:off x="2764363" y="987800"/>
                <a:ext cx="113162" cy="37258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315" extrusionOk="0">
                    <a:moveTo>
                      <a:pt x="476" y="1"/>
                    </a:moveTo>
                    <a:cubicBezTo>
                      <a:pt x="440" y="1"/>
                      <a:pt x="404" y="6"/>
                      <a:pt x="369" y="16"/>
                    </a:cubicBezTo>
                    <a:cubicBezTo>
                      <a:pt x="143" y="76"/>
                      <a:pt x="24" y="314"/>
                      <a:pt x="83" y="516"/>
                    </a:cubicBezTo>
                    <a:cubicBezTo>
                      <a:pt x="1036" y="3778"/>
                      <a:pt x="119" y="5683"/>
                      <a:pt x="107" y="5719"/>
                    </a:cubicBezTo>
                    <a:cubicBezTo>
                      <a:pt x="0" y="5922"/>
                      <a:pt x="95" y="6160"/>
                      <a:pt x="286" y="6267"/>
                    </a:cubicBezTo>
                    <a:cubicBezTo>
                      <a:pt x="345" y="6291"/>
                      <a:pt x="405" y="6314"/>
                      <a:pt x="464" y="6314"/>
                    </a:cubicBezTo>
                    <a:cubicBezTo>
                      <a:pt x="619" y="6314"/>
                      <a:pt x="750" y="6219"/>
                      <a:pt x="845" y="6088"/>
                    </a:cubicBezTo>
                    <a:cubicBezTo>
                      <a:pt x="881" y="5993"/>
                      <a:pt x="1917" y="3898"/>
                      <a:pt x="869" y="302"/>
                    </a:cubicBezTo>
                    <a:cubicBezTo>
                      <a:pt x="820" y="115"/>
                      <a:pt x="649" y="1"/>
                      <a:pt x="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68">
                <a:extLst>
                  <a:ext uri="{FF2B5EF4-FFF2-40B4-BE49-F238E27FC236}">
                    <a16:creationId xmlns:a16="http://schemas.microsoft.com/office/drawing/2014/main" id="{6163C465-65E4-BEE7-6200-6089F837004A}"/>
                  </a:ext>
                </a:extLst>
              </p:cNvPr>
              <p:cNvSpPr/>
              <p:nvPr/>
            </p:nvSpPr>
            <p:spPr>
              <a:xfrm>
                <a:off x="2668075" y="1576919"/>
                <a:ext cx="177826" cy="259069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4391" extrusionOk="0">
                    <a:moveTo>
                      <a:pt x="464" y="1"/>
                    </a:moveTo>
                    <a:cubicBezTo>
                      <a:pt x="396" y="1"/>
                      <a:pt x="327" y="18"/>
                      <a:pt x="263" y="56"/>
                    </a:cubicBezTo>
                    <a:cubicBezTo>
                      <a:pt x="72" y="163"/>
                      <a:pt x="1" y="413"/>
                      <a:pt x="120" y="616"/>
                    </a:cubicBezTo>
                    <a:lnTo>
                      <a:pt x="2192" y="4188"/>
                    </a:lnTo>
                    <a:cubicBezTo>
                      <a:pt x="2263" y="4319"/>
                      <a:pt x="2418" y="4390"/>
                      <a:pt x="2549" y="4390"/>
                    </a:cubicBezTo>
                    <a:cubicBezTo>
                      <a:pt x="2620" y="4390"/>
                      <a:pt x="2680" y="4378"/>
                      <a:pt x="2739" y="4330"/>
                    </a:cubicBezTo>
                    <a:cubicBezTo>
                      <a:pt x="2930" y="4223"/>
                      <a:pt x="3013" y="3973"/>
                      <a:pt x="2894" y="3783"/>
                    </a:cubicBezTo>
                    <a:lnTo>
                      <a:pt x="823" y="211"/>
                    </a:lnTo>
                    <a:cubicBezTo>
                      <a:pt x="749" y="81"/>
                      <a:pt x="610" y="1"/>
                      <a:pt x="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68">
                <a:extLst>
                  <a:ext uri="{FF2B5EF4-FFF2-40B4-BE49-F238E27FC236}">
                    <a16:creationId xmlns:a16="http://schemas.microsoft.com/office/drawing/2014/main" id="{80EE11C5-2C0E-A088-10C9-6A15B852B026}"/>
                  </a:ext>
                </a:extLst>
              </p:cNvPr>
              <p:cNvSpPr/>
              <p:nvPr/>
            </p:nvSpPr>
            <p:spPr>
              <a:xfrm>
                <a:off x="2498804" y="1487475"/>
                <a:ext cx="155996" cy="15599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1"/>
                    </a:moveTo>
                    <a:cubicBezTo>
                      <a:pt x="596" y="1"/>
                      <a:pt x="1" y="596"/>
                      <a:pt x="1" y="1322"/>
                    </a:cubicBezTo>
                    <a:cubicBezTo>
                      <a:pt x="1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68">
                <a:extLst>
                  <a:ext uri="{FF2B5EF4-FFF2-40B4-BE49-F238E27FC236}">
                    <a16:creationId xmlns:a16="http://schemas.microsoft.com/office/drawing/2014/main" id="{349EC1A2-AD06-430A-42C5-14F82FBFCE88}"/>
                  </a:ext>
                </a:extLst>
              </p:cNvPr>
              <p:cNvSpPr/>
              <p:nvPr/>
            </p:nvSpPr>
            <p:spPr>
              <a:xfrm>
                <a:off x="2252950" y="1822538"/>
                <a:ext cx="937864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896" h="811" extrusionOk="0">
                    <a:moveTo>
                      <a:pt x="358" y="1"/>
                    </a:moveTo>
                    <a:cubicBezTo>
                      <a:pt x="155" y="1"/>
                      <a:pt x="0" y="179"/>
                      <a:pt x="0" y="406"/>
                    </a:cubicBezTo>
                    <a:cubicBezTo>
                      <a:pt x="0" y="632"/>
                      <a:pt x="167" y="810"/>
                      <a:pt x="358" y="810"/>
                    </a:cubicBezTo>
                    <a:lnTo>
                      <a:pt x="15538" y="810"/>
                    </a:lnTo>
                    <a:cubicBezTo>
                      <a:pt x="15729" y="810"/>
                      <a:pt x="15895" y="620"/>
                      <a:pt x="15895" y="406"/>
                    </a:cubicBezTo>
                    <a:cubicBezTo>
                      <a:pt x="15895" y="179"/>
                      <a:pt x="15729" y="1"/>
                      <a:pt x="155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74" name="Google Shape;4174;p68">
            <a:extLst>
              <a:ext uri="{FF2B5EF4-FFF2-40B4-BE49-F238E27FC236}">
                <a16:creationId xmlns:a16="http://schemas.microsoft.com/office/drawing/2014/main" id="{F7EE10E1-A840-30A3-6257-8E607A1D6102}"/>
              </a:ext>
            </a:extLst>
          </p:cNvPr>
          <p:cNvGrpSpPr/>
          <p:nvPr/>
        </p:nvGrpSpPr>
        <p:grpSpPr>
          <a:xfrm>
            <a:off x="2793533" y="3575163"/>
            <a:ext cx="538763" cy="555039"/>
            <a:chOff x="3099670" y="1463046"/>
            <a:chExt cx="1322117" cy="1362059"/>
          </a:xfrm>
        </p:grpSpPr>
        <p:sp>
          <p:nvSpPr>
            <p:cNvPr id="4175" name="Google Shape;4175;p68">
              <a:extLst>
                <a:ext uri="{FF2B5EF4-FFF2-40B4-BE49-F238E27FC236}">
                  <a16:creationId xmlns:a16="http://schemas.microsoft.com/office/drawing/2014/main" id="{DA24E21C-FE9B-3821-C1E1-121F7DB285A3}"/>
                </a:ext>
              </a:extLst>
            </p:cNvPr>
            <p:cNvSpPr/>
            <p:nvPr/>
          </p:nvSpPr>
          <p:spPr>
            <a:xfrm>
              <a:off x="3230625" y="1620025"/>
              <a:ext cx="1157175" cy="1034375"/>
            </a:xfrm>
            <a:custGeom>
              <a:avLst/>
              <a:gdLst/>
              <a:ahLst/>
              <a:cxnLst/>
              <a:rect l="l" t="t" r="r" b="b"/>
              <a:pathLst>
                <a:path w="46287" h="41375" extrusionOk="0">
                  <a:moveTo>
                    <a:pt x="0" y="18326"/>
                  </a:moveTo>
                  <a:lnTo>
                    <a:pt x="9824" y="41375"/>
                  </a:lnTo>
                  <a:lnTo>
                    <a:pt x="24938" y="38163"/>
                  </a:lnTo>
                  <a:lnTo>
                    <a:pt x="42131" y="22483"/>
                  </a:lnTo>
                  <a:lnTo>
                    <a:pt x="46287" y="5290"/>
                  </a:lnTo>
                  <a:lnTo>
                    <a:pt x="7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76" name="Google Shape;4176;p68">
              <a:extLst>
                <a:ext uri="{FF2B5EF4-FFF2-40B4-BE49-F238E27FC236}">
                  <a16:creationId xmlns:a16="http://schemas.microsoft.com/office/drawing/2014/main" id="{27E76B15-6F26-CB12-3D84-1F71483A4264}"/>
                </a:ext>
              </a:extLst>
            </p:cNvPr>
            <p:cNvGrpSpPr/>
            <p:nvPr/>
          </p:nvGrpSpPr>
          <p:grpSpPr>
            <a:xfrm>
              <a:off x="3099670" y="1463046"/>
              <a:ext cx="1322117" cy="1362059"/>
              <a:chOff x="2268408" y="2321328"/>
              <a:chExt cx="906242" cy="933621"/>
            </a:xfrm>
          </p:grpSpPr>
          <p:sp>
            <p:nvSpPr>
              <p:cNvPr id="4177" name="Google Shape;4177;p68">
                <a:extLst>
                  <a:ext uri="{FF2B5EF4-FFF2-40B4-BE49-F238E27FC236}">
                    <a16:creationId xmlns:a16="http://schemas.microsoft.com/office/drawing/2014/main" id="{7B1A8508-D1C1-B518-D56F-32C07D98A78B}"/>
                  </a:ext>
                </a:extLst>
              </p:cNvPr>
              <p:cNvSpPr/>
              <p:nvPr/>
            </p:nvSpPr>
            <p:spPr>
              <a:xfrm>
                <a:off x="2432782" y="2488476"/>
                <a:ext cx="597139" cy="321137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5443" extrusionOk="0">
                    <a:moveTo>
                      <a:pt x="453" y="1"/>
                    </a:moveTo>
                    <a:cubicBezTo>
                      <a:pt x="227" y="1"/>
                      <a:pt x="36" y="180"/>
                      <a:pt x="36" y="406"/>
                    </a:cubicBezTo>
                    <a:cubicBezTo>
                      <a:pt x="36" y="489"/>
                      <a:pt x="0" y="2608"/>
                      <a:pt x="1453" y="4073"/>
                    </a:cubicBezTo>
                    <a:cubicBezTo>
                      <a:pt x="2346" y="4990"/>
                      <a:pt x="3608" y="5442"/>
                      <a:pt x="5168" y="5442"/>
                    </a:cubicBezTo>
                    <a:cubicBezTo>
                      <a:pt x="6727" y="5442"/>
                      <a:pt x="7954" y="4966"/>
                      <a:pt x="8763" y="4073"/>
                    </a:cubicBezTo>
                    <a:cubicBezTo>
                      <a:pt x="10121" y="2585"/>
                      <a:pt x="9930" y="465"/>
                      <a:pt x="9906" y="370"/>
                    </a:cubicBezTo>
                    <a:cubicBezTo>
                      <a:pt x="9883" y="153"/>
                      <a:pt x="9707" y="12"/>
                      <a:pt x="9492" y="12"/>
                    </a:cubicBezTo>
                    <a:cubicBezTo>
                      <a:pt x="9483" y="12"/>
                      <a:pt x="9475" y="12"/>
                      <a:pt x="9466" y="13"/>
                    </a:cubicBezTo>
                    <a:cubicBezTo>
                      <a:pt x="9240" y="49"/>
                      <a:pt x="9085" y="239"/>
                      <a:pt x="9097" y="465"/>
                    </a:cubicBezTo>
                    <a:cubicBezTo>
                      <a:pt x="9097" y="477"/>
                      <a:pt x="9263" y="2323"/>
                      <a:pt x="8156" y="3537"/>
                    </a:cubicBezTo>
                    <a:cubicBezTo>
                      <a:pt x="7501" y="4275"/>
                      <a:pt x="6489" y="4644"/>
                      <a:pt x="5168" y="4644"/>
                    </a:cubicBezTo>
                    <a:cubicBezTo>
                      <a:pt x="3834" y="4644"/>
                      <a:pt x="2786" y="4251"/>
                      <a:pt x="2048" y="3513"/>
                    </a:cubicBezTo>
                    <a:cubicBezTo>
                      <a:pt x="834" y="2287"/>
                      <a:pt x="846" y="441"/>
                      <a:pt x="846" y="418"/>
                    </a:cubicBezTo>
                    <a:cubicBezTo>
                      <a:pt x="846" y="191"/>
                      <a:pt x="667" y="1"/>
                      <a:pt x="4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68">
                <a:extLst>
                  <a:ext uri="{FF2B5EF4-FFF2-40B4-BE49-F238E27FC236}">
                    <a16:creationId xmlns:a16="http://schemas.microsoft.com/office/drawing/2014/main" id="{5020DEAE-7A01-31A6-FED9-B52DBE33B16F}"/>
                  </a:ext>
                </a:extLst>
              </p:cNvPr>
              <p:cNvSpPr/>
              <p:nvPr/>
            </p:nvSpPr>
            <p:spPr>
              <a:xfrm>
                <a:off x="2630197" y="2762474"/>
                <a:ext cx="132101" cy="492473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8347" extrusionOk="0">
                    <a:moveTo>
                      <a:pt x="1834" y="0"/>
                    </a:moveTo>
                    <a:cubicBezTo>
                      <a:pt x="1607" y="0"/>
                      <a:pt x="1429" y="179"/>
                      <a:pt x="1429" y="405"/>
                    </a:cubicBezTo>
                    <a:lnTo>
                      <a:pt x="1429" y="4120"/>
                    </a:lnTo>
                    <a:cubicBezTo>
                      <a:pt x="988" y="4477"/>
                      <a:pt x="0" y="5572"/>
                      <a:pt x="83" y="7954"/>
                    </a:cubicBezTo>
                    <a:cubicBezTo>
                      <a:pt x="83" y="8168"/>
                      <a:pt x="262" y="8347"/>
                      <a:pt x="476" y="8347"/>
                    </a:cubicBezTo>
                    <a:cubicBezTo>
                      <a:pt x="714" y="8347"/>
                      <a:pt x="881" y="8156"/>
                      <a:pt x="893" y="7930"/>
                    </a:cubicBezTo>
                    <a:cubicBezTo>
                      <a:pt x="822" y="5453"/>
                      <a:pt x="2000" y="4703"/>
                      <a:pt x="2048" y="4668"/>
                    </a:cubicBezTo>
                    <a:lnTo>
                      <a:pt x="2238" y="4549"/>
                    </a:lnTo>
                    <a:lnTo>
                      <a:pt x="2238" y="405"/>
                    </a:lnTo>
                    <a:cubicBezTo>
                      <a:pt x="2238" y="179"/>
                      <a:pt x="2060" y="0"/>
                      <a:pt x="1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68">
                <a:extLst>
                  <a:ext uri="{FF2B5EF4-FFF2-40B4-BE49-F238E27FC236}">
                    <a16:creationId xmlns:a16="http://schemas.microsoft.com/office/drawing/2014/main" id="{93D394F1-F442-8485-8333-39E51873D5AD}"/>
                  </a:ext>
                </a:extLst>
              </p:cNvPr>
              <p:cNvSpPr/>
              <p:nvPr/>
            </p:nvSpPr>
            <p:spPr>
              <a:xfrm>
                <a:off x="2710968" y="2992693"/>
                <a:ext cx="129977" cy="26225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4445" extrusionOk="0">
                    <a:moveTo>
                      <a:pt x="474" y="1"/>
                    </a:moveTo>
                    <a:cubicBezTo>
                      <a:pt x="277" y="1"/>
                      <a:pt x="92" y="128"/>
                      <a:pt x="48" y="337"/>
                    </a:cubicBezTo>
                    <a:cubicBezTo>
                      <a:pt x="0" y="563"/>
                      <a:pt x="131" y="766"/>
                      <a:pt x="357" y="813"/>
                    </a:cubicBezTo>
                    <a:cubicBezTo>
                      <a:pt x="369" y="813"/>
                      <a:pt x="1405" y="1135"/>
                      <a:pt x="1405" y="4040"/>
                    </a:cubicBezTo>
                    <a:cubicBezTo>
                      <a:pt x="1405" y="4266"/>
                      <a:pt x="1584" y="4445"/>
                      <a:pt x="1798" y="4445"/>
                    </a:cubicBezTo>
                    <a:cubicBezTo>
                      <a:pt x="2024" y="4445"/>
                      <a:pt x="2203" y="4266"/>
                      <a:pt x="2203" y="4040"/>
                    </a:cubicBezTo>
                    <a:cubicBezTo>
                      <a:pt x="2203" y="420"/>
                      <a:pt x="703" y="39"/>
                      <a:pt x="524" y="4"/>
                    </a:cubicBezTo>
                    <a:cubicBezTo>
                      <a:pt x="507" y="2"/>
                      <a:pt x="491" y="1"/>
                      <a:pt x="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68">
                <a:extLst>
                  <a:ext uri="{FF2B5EF4-FFF2-40B4-BE49-F238E27FC236}">
                    <a16:creationId xmlns:a16="http://schemas.microsoft.com/office/drawing/2014/main" id="{752A0C64-BE92-A1A9-C8ED-22B958ECFE25}"/>
                  </a:ext>
                </a:extLst>
              </p:cNvPr>
              <p:cNvSpPr/>
              <p:nvPr/>
            </p:nvSpPr>
            <p:spPr>
              <a:xfrm>
                <a:off x="2352719" y="2321328"/>
                <a:ext cx="48498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204" extrusionOk="0">
                    <a:moveTo>
                      <a:pt x="405" y="0"/>
                    </a:moveTo>
                    <a:cubicBezTo>
                      <a:pt x="179" y="0"/>
                      <a:pt x="0" y="179"/>
                      <a:pt x="0" y="405"/>
                    </a:cubicBezTo>
                    <a:lnTo>
                      <a:pt x="0" y="4798"/>
                    </a:lnTo>
                    <a:cubicBezTo>
                      <a:pt x="0" y="5013"/>
                      <a:pt x="179" y="5203"/>
                      <a:pt x="405" y="5203"/>
                    </a:cubicBezTo>
                    <a:cubicBezTo>
                      <a:pt x="631" y="5203"/>
                      <a:pt x="822" y="5001"/>
                      <a:pt x="810" y="4798"/>
                    </a:cubicBezTo>
                    <a:lnTo>
                      <a:pt x="810" y="405"/>
                    </a:lnTo>
                    <a:cubicBezTo>
                      <a:pt x="810" y="179"/>
                      <a:pt x="631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68">
                <a:extLst>
                  <a:ext uri="{FF2B5EF4-FFF2-40B4-BE49-F238E27FC236}">
                    <a16:creationId xmlns:a16="http://schemas.microsoft.com/office/drawing/2014/main" id="{CA725235-E890-574F-C137-E68E9247FF40}"/>
                  </a:ext>
                </a:extLst>
              </p:cNvPr>
              <p:cNvSpPr/>
              <p:nvPr/>
            </p:nvSpPr>
            <p:spPr>
              <a:xfrm>
                <a:off x="2268408" y="2345872"/>
                <a:ext cx="47790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4347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lnTo>
                      <a:pt x="0" y="3954"/>
                    </a:lnTo>
                    <a:cubicBezTo>
                      <a:pt x="0" y="4168"/>
                      <a:pt x="179" y="4347"/>
                      <a:pt x="405" y="4347"/>
                    </a:cubicBezTo>
                    <a:cubicBezTo>
                      <a:pt x="631" y="4347"/>
                      <a:pt x="810" y="4168"/>
                      <a:pt x="810" y="3954"/>
                    </a:cubicBezTo>
                    <a:lnTo>
                      <a:pt x="810" y="406"/>
                    </a:lnTo>
                    <a:cubicBezTo>
                      <a:pt x="810" y="180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68">
                <a:extLst>
                  <a:ext uri="{FF2B5EF4-FFF2-40B4-BE49-F238E27FC236}">
                    <a16:creationId xmlns:a16="http://schemas.microsoft.com/office/drawing/2014/main" id="{2EC629F8-1F63-F611-7879-7669A6874C9A}"/>
                  </a:ext>
                </a:extLst>
              </p:cNvPr>
              <p:cNvSpPr/>
              <p:nvPr/>
            </p:nvSpPr>
            <p:spPr>
              <a:xfrm>
                <a:off x="3043198" y="2321328"/>
                <a:ext cx="47141" cy="30703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04" extrusionOk="0">
                    <a:moveTo>
                      <a:pt x="406" y="0"/>
                    </a:moveTo>
                    <a:cubicBezTo>
                      <a:pt x="180" y="0"/>
                      <a:pt x="1" y="179"/>
                      <a:pt x="1" y="405"/>
                    </a:cubicBezTo>
                    <a:lnTo>
                      <a:pt x="1" y="4798"/>
                    </a:lnTo>
                    <a:cubicBezTo>
                      <a:pt x="1" y="5013"/>
                      <a:pt x="180" y="5203"/>
                      <a:pt x="406" y="5203"/>
                    </a:cubicBezTo>
                    <a:cubicBezTo>
                      <a:pt x="620" y="5203"/>
                      <a:pt x="799" y="5001"/>
                      <a:pt x="799" y="4798"/>
                    </a:cubicBezTo>
                    <a:lnTo>
                      <a:pt x="799" y="405"/>
                    </a:lnTo>
                    <a:cubicBezTo>
                      <a:pt x="799" y="179"/>
                      <a:pt x="620" y="0"/>
                      <a:pt x="4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68">
                <a:extLst>
                  <a:ext uri="{FF2B5EF4-FFF2-40B4-BE49-F238E27FC236}">
                    <a16:creationId xmlns:a16="http://schemas.microsoft.com/office/drawing/2014/main" id="{DAD623E5-D1D8-488E-E0B7-F23BA828E015}"/>
                  </a:ext>
                </a:extLst>
              </p:cNvPr>
              <p:cNvSpPr/>
              <p:nvPr/>
            </p:nvSpPr>
            <p:spPr>
              <a:xfrm>
                <a:off x="3127509" y="2345872"/>
                <a:ext cx="47141" cy="256473"/>
              </a:xfrm>
              <a:custGeom>
                <a:avLst/>
                <a:gdLst/>
                <a:ahLst/>
                <a:cxnLst/>
                <a:rect l="l" t="t" r="r" b="b"/>
                <a:pathLst>
                  <a:path w="799" h="4347" extrusionOk="0">
                    <a:moveTo>
                      <a:pt x="394" y="1"/>
                    </a:moveTo>
                    <a:cubicBezTo>
                      <a:pt x="179" y="1"/>
                      <a:pt x="1" y="180"/>
                      <a:pt x="1" y="406"/>
                    </a:cubicBezTo>
                    <a:lnTo>
                      <a:pt x="1" y="3954"/>
                    </a:lnTo>
                    <a:cubicBezTo>
                      <a:pt x="1" y="4168"/>
                      <a:pt x="179" y="4347"/>
                      <a:pt x="394" y="4347"/>
                    </a:cubicBezTo>
                    <a:cubicBezTo>
                      <a:pt x="620" y="4347"/>
                      <a:pt x="798" y="4168"/>
                      <a:pt x="798" y="3954"/>
                    </a:cubicBezTo>
                    <a:lnTo>
                      <a:pt x="798" y="406"/>
                    </a:lnTo>
                    <a:cubicBezTo>
                      <a:pt x="798" y="180"/>
                      <a:pt x="620" y="1"/>
                      <a:pt x="3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68">
                <a:extLst>
                  <a:ext uri="{FF2B5EF4-FFF2-40B4-BE49-F238E27FC236}">
                    <a16:creationId xmlns:a16="http://schemas.microsoft.com/office/drawing/2014/main" id="{7538A1AC-A65A-3121-12B8-F089F9052AC0}"/>
                  </a:ext>
                </a:extLst>
              </p:cNvPr>
              <p:cNvSpPr/>
              <p:nvPr/>
            </p:nvSpPr>
            <p:spPr>
              <a:xfrm>
                <a:off x="2268408" y="2450539"/>
                <a:ext cx="906240" cy="47849"/>
              </a:xfrm>
              <a:custGeom>
                <a:avLst/>
                <a:gdLst/>
                <a:ahLst/>
                <a:cxnLst/>
                <a:rect l="l" t="t" r="r" b="b"/>
                <a:pathLst>
                  <a:path w="15360" h="811" extrusionOk="0">
                    <a:moveTo>
                      <a:pt x="405" y="1"/>
                    </a:moveTo>
                    <a:cubicBezTo>
                      <a:pt x="179" y="1"/>
                      <a:pt x="0" y="180"/>
                      <a:pt x="0" y="406"/>
                    </a:cubicBezTo>
                    <a:cubicBezTo>
                      <a:pt x="0" y="632"/>
                      <a:pt x="179" y="811"/>
                      <a:pt x="405" y="811"/>
                    </a:cubicBezTo>
                    <a:lnTo>
                      <a:pt x="14955" y="811"/>
                    </a:lnTo>
                    <a:cubicBezTo>
                      <a:pt x="15181" y="811"/>
                      <a:pt x="15359" y="632"/>
                      <a:pt x="15359" y="406"/>
                    </a:cubicBezTo>
                    <a:cubicBezTo>
                      <a:pt x="15359" y="180"/>
                      <a:pt x="15181" y="1"/>
                      <a:pt x="149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68">
                <a:extLst>
                  <a:ext uri="{FF2B5EF4-FFF2-40B4-BE49-F238E27FC236}">
                    <a16:creationId xmlns:a16="http://schemas.microsoft.com/office/drawing/2014/main" id="{A52EE0B7-70ED-C8C9-5E68-E2D861231787}"/>
                  </a:ext>
                </a:extLst>
              </p:cNvPr>
              <p:cNvSpPr/>
              <p:nvPr/>
            </p:nvSpPr>
            <p:spPr>
              <a:xfrm>
                <a:off x="2647720" y="2547535"/>
                <a:ext cx="179183" cy="17918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37" extrusionOk="0">
                    <a:moveTo>
                      <a:pt x="1525" y="0"/>
                    </a:moveTo>
                    <a:cubicBezTo>
                      <a:pt x="679" y="0"/>
                      <a:pt x="1" y="679"/>
                      <a:pt x="1" y="1512"/>
                    </a:cubicBezTo>
                    <a:cubicBezTo>
                      <a:pt x="1" y="2346"/>
                      <a:pt x="679" y="3036"/>
                      <a:pt x="1525" y="3036"/>
                    </a:cubicBezTo>
                    <a:cubicBezTo>
                      <a:pt x="2358" y="3036"/>
                      <a:pt x="3037" y="2346"/>
                      <a:pt x="3037" y="1512"/>
                    </a:cubicBezTo>
                    <a:cubicBezTo>
                      <a:pt x="3037" y="679"/>
                      <a:pt x="2358" y="0"/>
                      <a:pt x="15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6" name="Google Shape;4186;p68">
            <a:extLst>
              <a:ext uri="{FF2B5EF4-FFF2-40B4-BE49-F238E27FC236}">
                <a16:creationId xmlns:a16="http://schemas.microsoft.com/office/drawing/2014/main" id="{4C16A3EC-8EC7-CBEB-A4C3-E5EFA39D6155}"/>
              </a:ext>
            </a:extLst>
          </p:cNvPr>
          <p:cNvGrpSpPr/>
          <p:nvPr/>
        </p:nvGrpSpPr>
        <p:grpSpPr>
          <a:xfrm>
            <a:off x="4477126" y="1907529"/>
            <a:ext cx="462121" cy="625819"/>
            <a:chOff x="6659137" y="1289344"/>
            <a:chExt cx="1134038" cy="1535752"/>
          </a:xfrm>
        </p:grpSpPr>
        <p:sp>
          <p:nvSpPr>
            <p:cNvPr id="4187" name="Google Shape;4187;p68">
              <a:extLst>
                <a:ext uri="{FF2B5EF4-FFF2-40B4-BE49-F238E27FC236}">
                  <a16:creationId xmlns:a16="http://schemas.microsoft.com/office/drawing/2014/main" id="{8E934C0C-8A60-7E67-7ACC-F0FFC7DCEB20}"/>
                </a:ext>
              </a:extLst>
            </p:cNvPr>
            <p:cNvSpPr/>
            <p:nvPr/>
          </p:nvSpPr>
          <p:spPr>
            <a:xfrm>
              <a:off x="6735200" y="1445275"/>
              <a:ext cx="1057975" cy="1261075"/>
            </a:xfrm>
            <a:custGeom>
              <a:avLst/>
              <a:gdLst/>
              <a:ahLst/>
              <a:cxnLst/>
              <a:rect l="l" t="t" r="r" b="b"/>
              <a:pathLst>
                <a:path w="42319" h="50443" extrusionOk="0">
                  <a:moveTo>
                    <a:pt x="0" y="37975"/>
                  </a:moveTo>
                  <a:lnTo>
                    <a:pt x="20782" y="50443"/>
                  </a:lnTo>
                  <a:lnTo>
                    <a:pt x="29661" y="35140"/>
                  </a:lnTo>
                  <a:lnTo>
                    <a:pt x="42319" y="15304"/>
                  </a:lnTo>
                  <a:lnTo>
                    <a:pt x="25127" y="0"/>
                  </a:lnTo>
                  <a:lnTo>
                    <a:pt x="4912" y="69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88" name="Google Shape;4188;p68">
              <a:extLst>
                <a:ext uri="{FF2B5EF4-FFF2-40B4-BE49-F238E27FC236}">
                  <a16:creationId xmlns:a16="http://schemas.microsoft.com/office/drawing/2014/main" id="{84005C26-B7EE-D63B-8E52-DD024D6EA4C6}"/>
                </a:ext>
              </a:extLst>
            </p:cNvPr>
            <p:cNvGrpSpPr/>
            <p:nvPr/>
          </p:nvGrpSpPr>
          <p:grpSpPr>
            <a:xfrm>
              <a:off x="6659137" y="1289344"/>
              <a:ext cx="836307" cy="1535752"/>
              <a:chOff x="5474477" y="2261265"/>
              <a:chExt cx="573245" cy="1052678"/>
            </a:xfrm>
          </p:grpSpPr>
          <p:sp>
            <p:nvSpPr>
              <p:cNvPr id="4189" name="Google Shape;4189;p68">
                <a:extLst>
                  <a:ext uri="{FF2B5EF4-FFF2-40B4-BE49-F238E27FC236}">
                    <a16:creationId xmlns:a16="http://schemas.microsoft.com/office/drawing/2014/main" id="{7E22339C-1487-01AC-E300-14ED09014C17}"/>
                  </a:ext>
                </a:extLst>
              </p:cNvPr>
              <p:cNvSpPr/>
              <p:nvPr/>
            </p:nvSpPr>
            <p:spPr>
              <a:xfrm>
                <a:off x="5841871" y="2279260"/>
                <a:ext cx="205851" cy="1034683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17537" extrusionOk="0">
                    <a:moveTo>
                      <a:pt x="2031" y="1"/>
                    </a:moveTo>
                    <a:cubicBezTo>
                      <a:pt x="1961" y="1"/>
                      <a:pt x="1889" y="19"/>
                      <a:pt x="1822" y="58"/>
                    </a:cubicBezTo>
                    <a:cubicBezTo>
                      <a:pt x="1632" y="166"/>
                      <a:pt x="1560" y="416"/>
                      <a:pt x="1679" y="606"/>
                    </a:cubicBezTo>
                    <a:cubicBezTo>
                      <a:pt x="1691" y="630"/>
                      <a:pt x="2572" y="2154"/>
                      <a:pt x="2465" y="3249"/>
                    </a:cubicBezTo>
                    <a:cubicBezTo>
                      <a:pt x="2405" y="3904"/>
                      <a:pt x="1310" y="4618"/>
                      <a:pt x="715" y="4999"/>
                    </a:cubicBezTo>
                    <a:cubicBezTo>
                      <a:pt x="203" y="5333"/>
                      <a:pt x="0" y="5464"/>
                      <a:pt x="0" y="5761"/>
                    </a:cubicBezTo>
                    <a:cubicBezTo>
                      <a:pt x="0" y="5916"/>
                      <a:pt x="24" y="6000"/>
                      <a:pt x="489" y="7012"/>
                    </a:cubicBezTo>
                    <a:cubicBezTo>
                      <a:pt x="1143" y="8440"/>
                      <a:pt x="2334" y="11072"/>
                      <a:pt x="2477" y="12334"/>
                    </a:cubicBezTo>
                    <a:cubicBezTo>
                      <a:pt x="2679" y="14060"/>
                      <a:pt x="1608" y="16953"/>
                      <a:pt x="1584" y="16977"/>
                    </a:cubicBezTo>
                    <a:cubicBezTo>
                      <a:pt x="1513" y="17191"/>
                      <a:pt x="1620" y="17430"/>
                      <a:pt x="1822" y="17501"/>
                    </a:cubicBezTo>
                    <a:cubicBezTo>
                      <a:pt x="1882" y="17525"/>
                      <a:pt x="1929" y="17537"/>
                      <a:pt x="1977" y="17537"/>
                    </a:cubicBezTo>
                    <a:cubicBezTo>
                      <a:pt x="2144" y="17537"/>
                      <a:pt x="2298" y="17430"/>
                      <a:pt x="2334" y="17263"/>
                    </a:cubicBezTo>
                    <a:cubicBezTo>
                      <a:pt x="2394" y="17132"/>
                      <a:pt x="3489" y="14167"/>
                      <a:pt x="3275" y="12238"/>
                    </a:cubicBezTo>
                    <a:cubicBezTo>
                      <a:pt x="3108" y="10845"/>
                      <a:pt x="1929" y="8226"/>
                      <a:pt x="1215" y="6666"/>
                    </a:cubicBezTo>
                    <a:cubicBezTo>
                      <a:pt x="1084" y="6369"/>
                      <a:pt x="953" y="6059"/>
                      <a:pt x="858" y="5869"/>
                    </a:cubicBezTo>
                    <a:cubicBezTo>
                      <a:pt x="953" y="5809"/>
                      <a:pt x="1048" y="5750"/>
                      <a:pt x="1143" y="5690"/>
                    </a:cubicBezTo>
                    <a:cubicBezTo>
                      <a:pt x="1905" y="5202"/>
                      <a:pt x="3179" y="4380"/>
                      <a:pt x="3275" y="3321"/>
                    </a:cubicBezTo>
                    <a:cubicBezTo>
                      <a:pt x="3406" y="1963"/>
                      <a:pt x="2417" y="285"/>
                      <a:pt x="2382" y="213"/>
                    </a:cubicBezTo>
                    <a:cubicBezTo>
                      <a:pt x="2310" y="77"/>
                      <a:pt x="2174" y="1"/>
                      <a:pt x="20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68">
                <a:extLst>
                  <a:ext uri="{FF2B5EF4-FFF2-40B4-BE49-F238E27FC236}">
                    <a16:creationId xmlns:a16="http://schemas.microsoft.com/office/drawing/2014/main" id="{ABFCADEC-C24F-90CE-3A24-44A23F5D5D98}"/>
                  </a:ext>
                </a:extLst>
              </p:cNvPr>
              <p:cNvSpPr/>
              <p:nvPr/>
            </p:nvSpPr>
            <p:spPr>
              <a:xfrm>
                <a:off x="5685933" y="2878646"/>
                <a:ext cx="326683" cy="414947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7033" extrusionOk="0">
                    <a:moveTo>
                      <a:pt x="5081" y="1"/>
                    </a:moveTo>
                    <a:cubicBezTo>
                      <a:pt x="4936" y="1"/>
                      <a:pt x="4792" y="83"/>
                      <a:pt x="4727" y="222"/>
                    </a:cubicBezTo>
                    <a:cubicBezTo>
                      <a:pt x="4691" y="258"/>
                      <a:pt x="2143" y="5056"/>
                      <a:pt x="238" y="6270"/>
                    </a:cubicBezTo>
                    <a:cubicBezTo>
                      <a:pt x="60" y="6390"/>
                      <a:pt x="0" y="6651"/>
                      <a:pt x="119" y="6842"/>
                    </a:cubicBezTo>
                    <a:cubicBezTo>
                      <a:pt x="203" y="6973"/>
                      <a:pt x="334" y="7032"/>
                      <a:pt x="465" y="7032"/>
                    </a:cubicBezTo>
                    <a:cubicBezTo>
                      <a:pt x="536" y="7032"/>
                      <a:pt x="619" y="7021"/>
                      <a:pt x="691" y="6973"/>
                    </a:cubicBezTo>
                    <a:cubicBezTo>
                      <a:pt x="2774" y="5639"/>
                      <a:pt x="5334" y="817"/>
                      <a:pt x="5441" y="603"/>
                    </a:cubicBezTo>
                    <a:cubicBezTo>
                      <a:pt x="5537" y="413"/>
                      <a:pt x="5465" y="163"/>
                      <a:pt x="5275" y="55"/>
                    </a:cubicBezTo>
                    <a:cubicBezTo>
                      <a:pt x="5215" y="18"/>
                      <a:pt x="5148" y="1"/>
                      <a:pt x="50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68">
                <a:extLst>
                  <a:ext uri="{FF2B5EF4-FFF2-40B4-BE49-F238E27FC236}">
                    <a16:creationId xmlns:a16="http://schemas.microsoft.com/office/drawing/2014/main" id="{787ED092-1E82-242D-593E-18FC9471C121}"/>
                  </a:ext>
                </a:extLst>
              </p:cNvPr>
              <p:cNvSpPr/>
              <p:nvPr/>
            </p:nvSpPr>
            <p:spPr>
              <a:xfrm>
                <a:off x="5675372" y="2398913"/>
                <a:ext cx="198889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061" extrusionOk="0">
                    <a:moveTo>
                      <a:pt x="1679" y="1"/>
                    </a:moveTo>
                    <a:cubicBezTo>
                      <a:pt x="1287" y="1"/>
                      <a:pt x="894" y="150"/>
                      <a:pt x="596" y="447"/>
                    </a:cubicBezTo>
                    <a:cubicBezTo>
                      <a:pt x="1" y="1043"/>
                      <a:pt x="1" y="2019"/>
                      <a:pt x="596" y="2614"/>
                    </a:cubicBezTo>
                    <a:cubicBezTo>
                      <a:pt x="894" y="2912"/>
                      <a:pt x="1287" y="3061"/>
                      <a:pt x="1679" y="3061"/>
                    </a:cubicBezTo>
                    <a:cubicBezTo>
                      <a:pt x="2072" y="3061"/>
                      <a:pt x="2465" y="2912"/>
                      <a:pt x="2763" y="2614"/>
                    </a:cubicBezTo>
                    <a:cubicBezTo>
                      <a:pt x="3370" y="2019"/>
                      <a:pt x="3370" y="1043"/>
                      <a:pt x="2763" y="447"/>
                    </a:cubicBezTo>
                    <a:cubicBezTo>
                      <a:pt x="2465" y="150"/>
                      <a:pt x="2072" y="1"/>
                      <a:pt x="16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68">
                <a:extLst>
                  <a:ext uri="{FF2B5EF4-FFF2-40B4-BE49-F238E27FC236}">
                    <a16:creationId xmlns:a16="http://schemas.microsoft.com/office/drawing/2014/main" id="{8A3F86F3-6C34-3105-AE91-77AB6FBF3D8F}"/>
                  </a:ext>
                </a:extLst>
              </p:cNvPr>
              <p:cNvSpPr/>
              <p:nvPr/>
            </p:nvSpPr>
            <p:spPr>
              <a:xfrm>
                <a:off x="5474477" y="2261265"/>
                <a:ext cx="565515" cy="372703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6317" extrusionOk="0">
                    <a:moveTo>
                      <a:pt x="9123" y="0"/>
                    </a:moveTo>
                    <a:cubicBezTo>
                      <a:pt x="9099" y="0"/>
                      <a:pt x="9074" y="2"/>
                      <a:pt x="9049" y="6"/>
                    </a:cubicBezTo>
                    <a:cubicBezTo>
                      <a:pt x="8811" y="66"/>
                      <a:pt x="3072" y="1352"/>
                      <a:pt x="417" y="3340"/>
                    </a:cubicBezTo>
                    <a:lnTo>
                      <a:pt x="286" y="3447"/>
                    </a:lnTo>
                    <a:lnTo>
                      <a:pt x="250" y="3614"/>
                    </a:lnTo>
                    <a:cubicBezTo>
                      <a:pt x="215" y="3911"/>
                      <a:pt x="0" y="5424"/>
                      <a:pt x="643" y="6055"/>
                    </a:cubicBezTo>
                    <a:cubicBezTo>
                      <a:pt x="774" y="6186"/>
                      <a:pt x="1001" y="6317"/>
                      <a:pt x="1322" y="6317"/>
                    </a:cubicBezTo>
                    <a:cubicBezTo>
                      <a:pt x="1405" y="6317"/>
                      <a:pt x="1477" y="6317"/>
                      <a:pt x="1584" y="6305"/>
                    </a:cubicBezTo>
                    <a:cubicBezTo>
                      <a:pt x="2096" y="6197"/>
                      <a:pt x="2358" y="5900"/>
                      <a:pt x="2453" y="5685"/>
                    </a:cubicBezTo>
                    <a:cubicBezTo>
                      <a:pt x="2787" y="4995"/>
                      <a:pt x="2334" y="4078"/>
                      <a:pt x="2275" y="3971"/>
                    </a:cubicBezTo>
                    <a:cubicBezTo>
                      <a:pt x="2209" y="3823"/>
                      <a:pt x="2064" y="3743"/>
                      <a:pt x="1917" y="3743"/>
                    </a:cubicBezTo>
                    <a:cubicBezTo>
                      <a:pt x="1852" y="3743"/>
                      <a:pt x="1786" y="3759"/>
                      <a:pt x="1727" y="3792"/>
                    </a:cubicBezTo>
                    <a:cubicBezTo>
                      <a:pt x="1524" y="3900"/>
                      <a:pt x="1441" y="4150"/>
                      <a:pt x="1548" y="4340"/>
                    </a:cubicBezTo>
                    <a:cubicBezTo>
                      <a:pt x="1655" y="4554"/>
                      <a:pt x="1834" y="5066"/>
                      <a:pt x="1715" y="5328"/>
                    </a:cubicBezTo>
                    <a:cubicBezTo>
                      <a:pt x="1703" y="5364"/>
                      <a:pt x="1655" y="5459"/>
                      <a:pt x="1417" y="5507"/>
                    </a:cubicBezTo>
                    <a:cubicBezTo>
                      <a:pt x="1392" y="5512"/>
                      <a:pt x="1369" y="5513"/>
                      <a:pt x="1350" y="5513"/>
                    </a:cubicBezTo>
                    <a:cubicBezTo>
                      <a:pt x="1269" y="5513"/>
                      <a:pt x="1236" y="5481"/>
                      <a:pt x="1227" y="5471"/>
                    </a:cubicBezTo>
                    <a:cubicBezTo>
                      <a:pt x="1001" y="5269"/>
                      <a:pt x="989" y="4471"/>
                      <a:pt x="1048" y="3911"/>
                    </a:cubicBezTo>
                    <a:cubicBezTo>
                      <a:pt x="3620" y="2066"/>
                      <a:pt x="9168" y="828"/>
                      <a:pt x="9228" y="816"/>
                    </a:cubicBezTo>
                    <a:cubicBezTo>
                      <a:pt x="9454" y="756"/>
                      <a:pt x="9585" y="542"/>
                      <a:pt x="9537" y="328"/>
                    </a:cubicBezTo>
                    <a:cubicBezTo>
                      <a:pt x="9484" y="126"/>
                      <a:pt x="9318" y="0"/>
                      <a:pt x="91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3" name="Google Shape;4193;p68">
            <a:extLst>
              <a:ext uri="{FF2B5EF4-FFF2-40B4-BE49-F238E27FC236}">
                <a16:creationId xmlns:a16="http://schemas.microsoft.com/office/drawing/2014/main" id="{942E7029-5CE2-6023-626C-CF9009039E7A}"/>
              </a:ext>
            </a:extLst>
          </p:cNvPr>
          <p:cNvGrpSpPr/>
          <p:nvPr/>
        </p:nvGrpSpPr>
        <p:grpSpPr>
          <a:xfrm>
            <a:off x="5915996" y="3575161"/>
            <a:ext cx="474468" cy="503687"/>
            <a:chOff x="4958293" y="1589086"/>
            <a:chExt cx="1164338" cy="1236041"/>
          </a:xfrm>
        </p:grpSpPr>
        <p:sp>
          <p:nvSpPr>
            <p:cNvPr id="4194" name="Google Shape;4194;p68">
              <a:extLst>
                <a:ext uri="{FF2B5EF4-FFF2-40B4-BE49-F238E27FC236}">
                  <a16:creationId xmlns:a16="http://schemas.microsoft.com/office/drawing/2014/main" id="{CBE3EA2D-2361-D260-00B8-C6E8674E7184}"/>
                </a:ext>
              </a:extLst>
            </p:cNvPr>
            <p:cNvSpPr/>
            <p:nvPr/>
          </p:nvSpPr>
          <p:spPr>
            <a:xfrm>
              <a:off x="5187450" y="1620025"/>
              <a:ext cx="935175" cy="925750"/>
            </a:xfrm>
            <a:custGeom>
              <a:avLst/>
              <a:gdLst/>
              <a:ahLst/>
              <a:cxnLst/>
              <a:rect l="l" t="t" r="r" b="b"/>
              <a:pathLst>
                <a:path w="37407" h="37030" extrusionOk="0">
                  <a:moveTo>
                    <a:pt x="509" y="35707"/>
                  </a:moveTo>
                  <a:lnTo>
                    <a:pt x="28092" y="37030"/>
                  </a:lnTo>
                  <a:lnTo>
                    <a:pt x="24749" y="28150"/>
                  </a:lnTo>
                  <a:lnTo>
                    <a:pt x="37407" y="8314"/>
                  </a:lnTo>
                  <a:lnTo>
                    <a:pt x="14301" y="9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195" name="Google Shape;4195;p68">
              <a:extLst>
                <a:ext uri="{FF2B5EF4-FFF2-40B4-BE49-F238E27FC236}">
                  <a16:creationId xmlns:a16="http://schemas.microsoft.com/office/drawing/2014/main" id="{AA8FD1C7-02EA-86B6-AB33-296E9AB57168}"/>
                </a:ext>
              </a:extLst>
            </p:cNvPr>
            <p:cNvGrpSpPr/>
            <p:nvPr/>
          </p:nvGrpSpPr>
          <p:grpSpPr>
            <a:xfrm>
              <a:off x="4958293" y="1589086"/>
              <a:ext cx="1164338" cy="1236041"/>
              <a:chOff x="3859465" y="2364870"/>
              <a:chExt cx="798093" cy="847242"/>
            </a:xfrm>
          </p:grpSpPr>
          <p:sp>
            <p:nvSpPr>
              <p:cNvPr id="4196" name="Google Shape;4196;p68">
                <a:extLst>
                  <a:ext uri="{FF2B5EF4-FFF2-40B4-BE49-F238E27FC236}">
                    <a16:creationId xmlns:a16="http://schemas.microsoft.com/office/drawing/2014/main" id="{57F69C7A-B7FD-00EC-FFE1-DF2D06F6033C}"/>
                  </a:ext>
                </a:extLst>
              </p:cNvPr>
              <p:cNvSpPr/>
              <p:nvPr/>
            </p:nvSpPr>
            <p:spPr>
              <a:xfrm>
                <a:off x="3859465" y="2530661"/>
                <a:ext cx="798093" cy="495305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8395" extrusionOk="0">
                    <a:moveTo>
                      <a:pt x="12479" y="0"/>
                    </a:moveTo>
                    <a:lnTo>
                      <a:pt x="12086" y="24"/>
                    </a:lnTo>
                    <a:cubicBezTo>
                      <a:pt x="9562" y="215"/>
                      <a:pt x="8478" y="1846"/>
                      <a:pt x="7502" y="3275"/>
                    </a:cubicBezTo>
                    <a:cubicBezTo>
                      <a:pt x="6688" y="4472"/>
                      <a:pt x="6044" y="5431"/>
                      <a:pt x="4740" y="5431"/>
                    </a:cubicBezTo>
                    <a:cubicBezTo>
                      <a:pt x="4708" y="5431"/>
                      <a:pt x="4677" y="5431"/>
                      <a:pt x="4644" y="5430"/>
                    </a:cubicBezTo>
                    <a:cubicBezTo>
                      <a:pt x="4517" y="5425"/>
                      <a:pt x="4392" y="5423"/>
                      <a:pt x="4271" y="5423"/>
                    </a:cubicBezTo>
                    <a:cubicBezTo>
                      <a:pt x="997" y="5423"/>
                      <a:pt x="154" y="6920"/>
                      <a:pt x="108" y="6989"/>
                    </a:cubicBezTo>
                    <a:cubicBezTo>
                      <a:pt x="1" y="7192"/>
                      <a:pt x="84" y="7442"/>
                      <a:pt x="275" y="7549"/>
                    </a:cubicBezTo>
                    <a:cubicBezTo>
                      <a:pt x="335" y="7579"/>
                      <a:pt x="400" y="7594"/>
                      <a:pt x="464" y="7594"/>
                    </a:cubicBezTo>
                    <a:cubicBezTo>
                      <a:pt x="604" y="7594"/>
                      <a:pt x="741" y="7524"/>
                      <a:pt x="823" y="7394"/>
                    </a:cubicBezTo>
                    <a:cubicBezTo>
                      <a:pt x="823" y="7383"/>
                      <a:pt x="1534" y="6244"/>
                      <a:pt x="4256" y="6244"/>
                    </a:cubicBezTo>
                    <a:cubicBezTo>
                      <a:pt x="4374" y="6244"/>
                      <a:pt x="4495" y="6247"/>
                      <a:pt x="4621" y="6251"/>
                    </a:cubicBezTo>
                    <a:cubicBezTo>
                      <a:pt x="4661" y="6252"/>
                      <a:pt x="4701" y="6253"/>
                      <a:pt x="4740" y="6253"/>
                    </a:cubicBezTo>
                    <a:cubicBezTo>
                      <a:pt x="6492" y="6253"/>
                      <a:pt x="7342" y="4973"/>
                      <a:pt x="8181" y="3739"/>
                    </a:cubicBezTo>
                    <a:cubicBezTo>
                      <a:pt x="9026" y="2489"/>
                      <a:pt x="9883" y="1167"/>
                      <a:pt x="11764" y="893"/>
                    </a:cubicBezTo>
                    <a:lnTo>
                      <a:pt x="12610" y="6930"/>
                    </a:lnTo>
                    <a:lnTo>
                      <a:pt x="11479" y="7358"/>
                    </a:lnTo>
                    <a:cubicBezTo>
                      <a:pt x="11336" y="7001"/>
                      <a:pt x="11062" y="6406"/>
                      <a:pt x="10859" y="5918"/>
                    </a:cubicBezTo>
                    <a:cubicBezTo>
                      <a:pt x="10693" y="5561"/>
                      <a:pt x="10383" y="5370"/>
                      <a:pt x="10109" y="5203"/>
                    </a:cubicBezTo>
                    <a:cubicBezTo>
                      <a:pt x="9859" y="5049"/>
                      <a:pt x="9693" y="4941"/>
                      <a:pt x="9669" y="4787"/>
                    </a:cubicBezTo>
                    <a:cubicBezTo>
                      <a:pt x="9633" y="4656"/>
                      <a:pt x="9681" y="4346"/>
                      <a:pt x="10181" y="3620"/>
                    </a:cubicBezTo>
                    <a:cubicBezTo>
                      <a:pt x="10324" y="3441"/>
                      <a:pt x="10276" y="3179"/>
                      <a:pt x="10097" y="3048"/>
                    </a:cubicBezTo>
                    <a:cubicBezTo>
                      <a:pt x="10028" y="2998"/>
                      <a:pt x="9949" y="2974"/>
                      <a:pt x="9869" y="2974"/>
                    </a:cubicBezTo>
                    <a:cubicBezTo>
                      <a:pt x="9742" y="2974"/>
                      <a:pt x="9614" y="3034"/>
                      <a:pt x="9526" y="3144"/>
                    </a:cubicBezTo>
                    <a:cubicBezTo>
                      <a:pt x="8978" y="3894"/>
                      <a:pt x="8788" y="4477"/>
                      <a:pt x="8871" y="4953"/>
                    </a:cubicBezTo>
                    <a:cubicBezTo>
                      <a:pt x="8978" y="5441"/>
                      <a:pt x="9383" y="5703"/>
                      <a:pt x="9693" y="5894"/>
                    </a:cubicBezTo>
                    <a:cubicBezTo>
                      <a:pt x="9883" y="6013"/>
                      <a:pt x="10062" y="6120"/>
                      <a:pt x="10109" y="6239"/>
                    </a:cubicBezTo>
                    <a:cubicBezTo>
                      <a:pt x="10455" y="7025"/>
                      <a:pt x="10895" y="8037"/>
                      <a:pt x="10895" y="8037"/>
                    </a:cubicBezTo>
                    <a:lnTo>
                      <a:pt x="11050" y="8394"/>
                    </a:lnTo>
                    <a:lnTo>
                      <a:pt x="13526" y="7454"/>
                    </a:lnTo>
                    <a:lnTo>
                      <a:pt x="12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68">
                <a:extLst>
                  <a:ext uri="{FF2B5EF4-FFF2-40B4-BE49-F238E27FC236}">
                    <a16:creationId xmlns:a16="http://schemas.microsoft.com/office/drawing/2014/main" id="{BEE104FC-6ED0-3EEC-D8F1-C2E822A99625}"/>
                  </a:ext>
                </a:extLst>
              </p:cNvPr>
              <p:cNvSpPr/>
              <p:nvPr/>
            </p:nvSpPr>
            <p:spPr>
              <a:xfrm>
                <a:off x="4107443" y="2573731"/>
                <a:ext cx="331639" cy="638380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10820" extrusionOk="0">
                    <a:moveTo>
                      <a:pt x="438" y="1"/>
                    </a:moveTo>
                    <a:cubicBezTo>
                      <a:pt x="380" y="1"/>
                      <a:pt x="321" y="12"/>
                      <a:pt x="263" y="32"/>
                    </a:cubicBezTo>
                    <a:cubicBezTo>
                      <a:pt x="96" y="92"/>
                      <a:pt x="1" y="247"/>
                      <a:pt x="13" y="413"/>
                    </a:cubicBezTo>
                    <a:cubicBezTo>
                      <a:pt x="25" y="842"/>
                      <a:pt x="227" y="4545"/>
                      <a:pt x="1453" y="5759"/>
                    </a:cubicBezTo>
                    <a:cubicBezTo>
                      <a:pt x="2323" y="6605"/>
                      <a:pt x="1954" y="7890"/>
                      <a:pt x="834" y="10236"/>
                    </a:cubicBezTo>
                    <a:cubicBezTo>
                      <a:pt x="739" y="10426"/>
                      <a:pt x="811" y="10688"/>
                      <a:pt x="1025" y="10772"/>
                    </a:cubicBezTo>
                    <a:cubicBezTo>
                      <a:pt x="1084" y="10796"/>
                      <a:pt x="1144" y="10819"/>
                      <a:pt x="1203" y="10819"/>
                    </a:cubicBezTo>
                    <a:cubicBezTo>
                      <a:pt x="1358" y="10819"/>
                      <a:pt x="1501" y="10724"/>
                      <a:pt x="1573" y="10581"/>
                    </a:cubicBezTo>
                    <a:cubicBezTo>
                      <a:pt x="2465" y="8700"/>
                      <a:pt x="3478" y="6581"/>
                      <a:pt x="2037" y="5164"/>
                    </a:cubicBezTo>
                    <a:cubicBezTo>
                      <a:pt x="1394" y="4533"/>
                      <a:pt x="1072" y="2735"/>
                      <a:pt x="918" y="1425"/>
                    </a:cubicBezTo>
                    <a:lnTo>
                      <a:pt x="918" y="1425"/>
                    </a:lnTo>
                    <a:cubicBezTo>
                      <a:pt x="1858" y="2259"/>
                      <a:pt x="3489" y="3521"/>
                      <a:pt x="5121" y="3842"/>
                    </a:cubicBezTo>
                    <a:cubicBezTo>
                      <a:pt x="5138" y="3844"/>
                      <a:pt x="5156" y="3845"/>
                      <a:pt x="5173" y="3845"/>
                    </a:cubicBezTo>
                    <a:cubicBezTo>
                      <a:pt x="5377" y="3845"/>
                      <a:pt x="5553" y="3717"/>
                      <a:pt x="5597" y="3509"/>
                    </a:cubicBezTo>
                    <a:cubicBezTo>
                      <a:pt x="5621" y="3283"/>
                      <a:pt x="5490" y="3080"/>
                      <a:pt x="5263" y="3033"/>
                    </a:cubicBezTo>
                    <a:cubicBezTo>
                      <a:pt x="3108" y="2616"/>
                      <a:pt x="763" y="151"/>
                      <a:pt x="727" y="116"/>
                    </a:cubicBezTo>
                    <a:cubicBezTo>
                      <a:pt x="650" y="38"/>
                      <a:pt x="547" y="1"/>
                      <a:pt x="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68">
                <a:extLst>
                  <a:ext uri="{FF2B5EF4-FFF2-40B4-BE49-F238E27FC236}">
                    <a16:creationId xmlns:a16="http://schemas.microsoft.com/office/drawing/2014/main" id="{EF06FDC3-BED8-322C-1EC6-19BB3D2E3641}"/>
                  </a:ext>
                </a:extLst>
              </p:cNvPr>
              <p:cNvSpPr/>
              <p:nvPr/>
            </p:nvSpPr>
            <p:spPr>
              <a:xfrm>
                <a:off x="4042130" y="2364870"/>
                <a:ext cx="181307" cy="180599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061" extrusionOk="0">
                    <a:moveTo>
                      <a:pt x="1537" y="0"/>
                    </a:moveTo>
                    <a:cubicBezTo>
                      <a:pt x="691" y="0"/>
                      <a:pt x="1" y="679"/>
                      <a:pt x="1" y="1524"/>
                    </a:cubicBezTo>
                    <a:cubicBezTo>
                      <a:pt x="1" y="2370"/>
                      <a:pt x="691" y="3060"/>
                      <a:pt x="1537" y="3060"/>
                    </a:cubicBezTo>
                    <a:cubicBezTo>
                      <a:pt x="2382" y="3060"/>
                      <a:pt x="3072" y="2370"/>
                      <a:pt x="3072" y="1524"/>
                    </a:cubicBezTo>
                    <a:cubicBezTo>
                      <a:pt x="3072" y="679"/>
                      <a:pt x="2382" y="0"/>
                      <a:pt x="15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199" name="Google Shape;4199;p68">
            <a:extLst>
              <a:ext uri="{FF2B5EF4-FFF2-40B4-BE49-F238E27FC236}">
                <a16:creationId xmlns:a16="http://schemas.microsoft.com/office/drawing/2014/main" id="{D41541A9-2CF5-E2A3-82F5-99A2B2C651A1}"/>
              </a:ext>
            </a:extLst>
          </p:cNvPr>
          <p:cNvCxnSpPr/>
          <p:nvPr/>
        </p:nvCxnSpPr>
        <p:spPr>
          <a:xfrm>
            <a:off x="729075" y="3043300"/>
            <a:ext cx="7693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0" name="Google Shape;4200;p68">
            <a:extLst>
              <a:ext uri="{FF2B5EF4-FFF2-40B4-BE49-F238E27FC236}">
                <a16:creationId xmlns:a16="http://schemas.microsoft.com/office/drawing/2014/main" id="{1F2082EA-5554-5081-1221-91ECEC81C6B6}"/>
              </a:ext>
            </a:extLst>
          </p:cNvPr>
          <p:cNvSpPr txBox="1"/>
          <p:nvPr/>
        </p:nvSpPr>
        <p:spPr>
          <a:xfrm>
            <a:off x="873377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01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1" name="Google Shape;4201;p68">
            <a:extLst>
              <a:ext uri="{FF2B5EF4-FFF2-40B4-BE49-F238E27FC236}">
                <a16:creationId xmlns:a16="http://schemas.microsoft.com/office/drawing/2014/main" id="{6907F838-42E5-952F-CBA6-5981E90A1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377" y="1259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sets</a:t>
            </a:r>
            <a:endParaRPr dirty="0"/>
          </a:p>
        </p:txBody>
      </p:sp>
      <p:sp>
        <p:nvSpPr>
          <p:cNvPr id="4202" name="Google Shape;4202;p68">
            <a:extLst>
              <a:ext uri="{FF2B5EF4-FFF2-40B4-BE49-F238E27FC236}">
                <a16:creationId xmlns:a16="http://schemas.microsoft.com/office/drawing/2014/main" id="{EA00D372-8078-4619-13A0-EA094E320175}"/>
              </a:ext>
            </a:extLst>
          </p:cNvPr>
          <p:cNvSpPr txBox="1"/>
          <p:nvPr/>
        </p:nvSpPr>
        <p:spPr>
          <a:xfrm>
            <a:off x="3647392" y="335385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API_SP.POP.TOTL_DS2_en_csv_v2_131993</a:t>
            </a:r>
          </a:p>
        </p:txBody>
      </p:sp>
      <p:sp>
        <p:nvSpPr>
          <p:cNvPr id="4204" name="Google Shape;4204;p68">
            <a:extLst>
              <a:ext uri="{FF2B5EF4-FFF2-40B4-BE49-F238E27FC236}">
                <a16:creationId xmlns:a16="http://schemas.microsoft.com/office/drawing/2014/main" id="{3898CA5C-41F2-9179-1B57-8546FE5AD252}"/>
              </a:ext>
            </a:extLst>
          </p:cNvPr>
          <p:cNvSpPr txBox="1"/>
          <p:nvPr/>
        </p:nvSpPr>
        <p:spPr>
          <a:xfrm>
            <a:off x="5167742" y="107231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olympic_hosts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06" name="Google Shape;4206;p68">
            <a:extLst>
              <a:ext uri="{FF2B5EF4-FFF2-40B4-BE49-F238E27FC236}">
                <a16:creationId xmlns:a16="http://schemas.microsoft.com/office/drawing/2014/main" id="{D43FF8B0-F7CD-A75C-E07D-BD527B01AD4F}"/>
              </a:ext>
            </a:extLst>
          </p:cNvPr>
          <p:cNvSpPr txBox="1"/>
          <p:nvPr/>
        </p:nvSpPr>
        <p:spPr>
          <a:xfrm>
            <a:off x="2053404" y="987353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CountriesGDP</a:t>
            </a:r>
            <a:r>
              <a:rPr lang="en-US" sz="2400" b="1" dirty="0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 1960-2020</a:t>
            </a:r>
          </a:p>
        </p:txBody>
      </p:sp>
      <p:sp>
        <p:nvSpPr>
          <p:cNvPr id="4208" name="Google Shape;4208;p68">
            <a:extLst>
              <a:ext uri="{FF2B5EF4-FFF2-40B4-BE49-F238E27FC236}">
                <a16:creationId xmlns:a16="http://schemas.microsoft.com/office/drawing/2014/main" id="{A1B18D2A-039F-1E00-5652-2118863FB681}"/>
              </a:ext>
            </a:extLst>
          </p:cNvPr>
          <p:cNvSpPr txBox="1"/>
          <p:nvPr/>
        </p:nvSpPr>
        <p:spPr>
          <a:xfrm>
            <a:off x="442076" y="377974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69793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15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ID,Name,Sex,Age,Height,Weight,Team,NOC,Games,Year,Season,City,Sport,Event,Medal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68,534 Missing values</a:t>
            </a:r>
          </a:p>
        </p:txBody>
      </p:sp>
      <p:sp>
        <p:nvSpPr>
          <p:cNvPr id="4209" name="Google Shape;4209;p68">
            <a:extLst>
              <a:ext uri="{FF2B5EF4-FFF2-40B4-BE49-F238E27FC236}">
                <a16:creationId xmlns:a16="http://schemas.microsoft.com/office/drawing/2014/main" id="{6FC2137D-B9AC-6511-F57D-3637907CE376}"/>
              </a:ext>
            </a:extLst>
          </p:cNvPr>
          <p:cNvSpPr txBox="1"/>
          <p:nvPr/>
        </p:nvSpPr>
        <p:spPr>
          <a:xfrm>
            <a:off x="504281" y="3289865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athlete_events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0" name="Google Shape;4210;p68">
            <a:extLst>
              <a:ext uri="{FF2B5EF4-FFF2-40B4-BE49-F238E27FC236}">
                <a16:creationId xmlns:a16="http://schemas.microsoft.com/office/drawing/2014/main" id="{765CA839-4106-BEFC-D9F9-B52FA37EF54E}"/>
              </a:ext>
            </a:extLst>
          </p:cNvPr>
          <p:cNvSpPr txBox="1"/>
          <p:nvPr/>
        </p:nvSpPr>
        <p:spPr>
          <a:xfrm>
            <a:off x="2434523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02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1" name="Google Shape;4211;p68">
            <a:extLst>
              <a:ext uri="{FF2B5EF4-FFF2-40B4-BE49-F238E27FC236}">
                <a16:creationId xmlns:a16="http://schemas.microsoft.com/office/drawing/2014/main" id="{476FD663-2C48-2896-3E6C-9FE8678BE73D}"/>
              </a:ext>
            </a:extLst>
          </p:cNvPr>
          <p:cNvSpPr txBox="1"/>
          <p:nvPr/>
        </p:nvSpPr>
        <p:spPr>
          <a:xfrm>
            <a:off x="3995669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03</a:t>
            </a:r>
            <a:endParaRPr sz="2300" b="1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4212" name="Google Shape;4212;p68">
            <a:extLst>
              <a:ext uri="{FF2B5EF4-FFF2-40B4-BE49-F238E27FC236}">
                <a16:creationId xmlns:a16="http://schemas.microsoft.com/office/drawing/2014/main" id="{82F414B3-D9D5-2A9C-F4D4-950CB9B98812}"/>
              </a:ext>
            </a:extLst>
          </p:cNvPr>
          <p:cNvSpPr txBox="1"/>
          <p:nvPr/>
        </p:nvSpPr>
        <p:spPr>
          <a:xfrm>
            <a:off x="5556816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04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2" name="Google Shape;4208;p68">
            <a:extLst>
              <a:ext uri="{FF2B5EF4-FFF2-40B4-BE49-F238E27FC236}">
                <a16:creationId xmlns:a16="http://schemas.microsoft.com/office/drawing/2014/main" id="{D52789DA-5D7F-C22C-37B6-D5704EF89492}"/>
              </a:ext>
            </a:extLst>
          </p:cNvPr>
          <p:cNvSpPr txBox="1"/>
          <p:nvPr/>
        </p:nvSpPr>
        <p:spPr>
          <a:xfrm>
            <a:off x="1960700" y="1739194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120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Years 1960 through 2020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 Missing values</a:t>
            </a:r>
          </a:p>
        </p:txBody>
      </p:sp>
      <p:sp>
        <p:nvSpPr>
          <p:cNvPr id="4" name="Google Shape;4208;p68">
            <a:extLst>
              <a:ext uri="{FF2B5EF4-FFF2-40B4-BE49-F238E27FC236}">
                <a16:creationId xmlns:a16="http://schemas.microsoft.com/office/drawing/2014/main" id="{DAAA7418-E274-B8E6-1359-6F119974CE4C}"/>
              </a:ext>
            </a:extLst>
          </p:cNvPr>
          <p:cNvSpPr txBox="1"/>
          <p:nvPr/>
        </p:nvSpPr>
        <p:spPr>
          <a:xfrm>
            <a:off x="3502728" y="383834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70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Contry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Name, Country Code, Indicator Name, Indicator Code, Years 1960-2024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266 Missing values</a:t>
            </a:r>
          </a:p>
        </p:txBody>
      </p:sp>
      <p:sp>
        <p:nvSpPr>
          <p:cNvPr id="5" name="Google Shape;4208;p68">
            <a:extLst>
              <a:ext uri="{FF2B5EF4-FFF2-40B4-BE49-F238E27FC236}">
                <a16:creationId xmlns:a16="http://schemas.microsoft.com/office/drawing/2014/main" id="{3C92EB76-9422-0F5C-F7B9-964B67E73A74}"/>
              </a:ext>
            </a:extLst>
          </p:cNvPr>
          <p:cNvSpPr txBox="1"/>
          <p:nvPr/>
        </p:nvSpPr>
        <p:spPr>
          <a:xfrm>
            <a:off x="5087156" y="1587655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63 entries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11 columns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Type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GamesUrl,Disciplines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.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DisciplinesList,Country,Date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Athletes,Countries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,Events ,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City,Year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20 Missing Values</a:t>
            </a:r>
          </a:p>
        </p:txBody>
      </p:sp>
      <p:sp>
        <p:nvSpPr>
          <p:cNvPr id="6" name="Google Shape;4212;p68">
            <a:extLst>
              <a:ext uri="{FF2B5EF4-FFF2-40B4-BE49-F238E27FC236}">
                <a16:creationId xmlns:a16="http://schemas.microsoft.com/office/drawing/2014/main" id="{69CE91AB-33D4-2067-6BAE-B27B4AC2BBBA}"/>
              </a:ext>
            </a:extLst>
          </p:cNvPr>
          <p:cNvSpPr txBox="1"/>
          <p:nvPr/>
        </p:nvSpPr>
        <p:spPr>
          <a:xfrm>
            <a:off x="6989695" y="2773900"/>
            <a:ext cx="1256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highlight>
                  <a:schemeClr val="lt2"/>
                </a:highlight>
                <a:latin typeface="Poiret One"/>
                <a:ea typeface="Poiret One"/>
                <a:cs typeface="Poiret One"/>
                <a:sym typeface="Poiret One"/>
              </a:rPr>
              <a:t>05</a:t>
            </a:r>
            <a:endParaRPr sz="2300" b="1" dirty="0">
              <a:solidFill>
                <a:schemeClr val="lt1"/>
              </a:solidFill>
              <a:highlight>
                <a:schemeClr val="lt2"/>
              </a:highlight>
              <a:latin typeface="Poiret One"/>
              <a:ea typeface="Poiret One"/>
              <a:cs typeface="Poiret One"/>
              <a:sym typeface="Poiret One"/>
            </a:endParaRPr>
          </a:p>
        </p:txBody>
      </p:sp>
      <p:grpSp>
        <p:nvGrpSpPr>
          <p:cNvPr id="7" name="Google Shape;4629;p73">
            <a:extLst>
              <a:ext uri="{FF2B5EF4-FFF2-40B4-BE49-F238E27FC236}">
                <a16:creationId xmlns:a16="http://schemas.microsoft.com/office/drawing/2014/main" id="{A41D8694-D151-908B-A18C-A6C5EC82754C}"/>
              </a:ext>
            </a:extLst>
          </p:cNvPr>
          <p:cNvGrpSpPr/>
          <p:nvPr/>
        </p:nvGrpSpPr>
        <p:grpSpPr>
          <a:xfrm>
            <a:off x="7479831" y="2008680"/>
            <a:ext cx="381084" cy="585304"/>
            <a:chOff x="2895825" y="3842404"/>
            <a:chExt cx="437725" cy="799716"/>
          </a:xfrm>
        </p:grpSpPr>
        <p:sp>
          <p:nvSpPr>
            <p:cNvPr id="8" name="Google Shape;4630;p73">
              <a:extLst>
                <a:ext uri="{FF2B5EF4-FFF2-40B4-BE49-F238E27FC236}">
                  <a16:creationId xmlns:a16="http://schemas.microsoft.com/office/drawing/2014/main" id="{F4E52DF4-456F-2C10-BDE1-FA1D851ADA2A}"/>
                </a:ext>
              </a:extLst>
            </p:cNvPr>
            <p:cNvSpPr/>
            <p:nvPr/>
          </p:nvSpPr>
          <p:spPr>
            <a:xfrm>
              <a:off x="2895825" y="3986325"/>
              <a:ext cx="437725" cy="506475"/>
            </a:xfrm>
            <a:custGeom>
              <a:avLst/>
              <a:gdLst/>
              <a:ahLst/>
              <a:cxnLst/>
              <a:rect l="l" t="t" r="r" b="b"/>
              <a:pathLst>
                <a:path w="17509" h="20259" extrusionOk="0">
                  <a:moveTo>
                    <a:pt x="17509" y="5020"/>
                  </a:moveTo>
                  <a:lnTo>
                    <a:pt x="9425" y="0"/>
                  </a:lnTo>
                  <a:lnTo>
                    <a:pt x="356" y="4346"/>
                  </a:lnTo>
                  <a:lnTo>
                    <a:pt x="0" y="20259"/>
                  </a:lnTo>
                  <a:lnTo>
                    <a:pt x="7326" y="17388"/>
                  </a:lnTo>
                  <a:lnTo>
                    <a:pt x="15300" y="12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9" name="Google Shape;4631;p73">
              <a:extLst>
                <a:ext uri="{FF2B5EF4-FFF2-40B4-BE49-F238E27FC236}">
                  <a16:creationId xmlns:a16="http://schemas.microsoft.com/office/drawing/2014/main" id="{B9E67E5C-B8A9-6F9C-C130-9D02D885C1EC}"/>
                </a:ext>
              </a:extLst>
            </p:cNvPr>
            <p:cNvGrpSpPr/>
            <p:nvPr/>
          </p:nvGrpSpPr>
          <p:grpSpPr>
            <a:xfrm>
              <a:off x="2900210" y="3842404"/>
              <a:ext cx="372210" cy="799716"/>
              <a:chOff x="-4000846" y="4770320"/>
              <a:chExt cx="348218" cy="748167"/>
            </a:xfrm>
          </p:grpSpPr>
          <p:sp>
            <p:nvSpPr>
              <p:cNvPr id="10" name="Google Shape;4632;p73">
                <a:extLst>
                  <a:ext uri="{FF2B5EF4-FFF2-40B4-BE49-F238E27FC236}">
                    <a16:creationId xmlns:a16="http://schemas.microsoft.com/office/drawing/2014/main" id="{8F63284D-FA85-0DFB-54CD-2E1C547D5B1E}"/>
                  </a:ext>
                </a:extLst>
              </p:cNvPr>
              <p:cNvSpPr/>
              <p:nvPr/>
            </p:nvSpPr>
            <p:spPr>
              <a:xfrm>
                <a:off x="-4000846" y="4800391"/>
                <a:ext cx="321585" cy="34229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8264" extrusionOk="0">
                    <a:moveTo>
                      <a:pt x="426" y="0"/>
                    </a:moveTo>
                    <a:cubicBezTo>
                      <a:pt x="419" y="0"/>
                      <a:pt x="412" y="1"/>
                      <a:pt x="405" y="1"/>
                    </a:cubicBezTo>
                    <a:cubicBezTo>
                      <a:pt x="179" y="13"/>
                      <a:pt x="1" y="215"/>
                      <a:pt x="12" y="430"/>
                    </a:cubicBezTo>
                    <a:cubicBezTo>
                      <a:pt x="24" y="668"/>
                      <a:pt x="310" y="6180"/>
                      <a:pt x="3620" y="7812"/>
                    </a:cubicBezTo>
                    <a:cubicBezTo>
                      <a:pt x="4287" y="8145"/>
                      <a:pt x="4834" y="8264"/>
                      <a:pt x="5299" y="8264"/>
                    </a:cubicBezTo>
                    <a:cubicBezTo>
                      <a:pt x="6085" y="8264"/>
                      <a:pt x="6573" y="7907"/>
                      <a:pt x="6859" y="7609"/>
                    </a:cubicBezTo>
                    <a:cubicBezTo>
                      <a:pt x="7752" y="6633"/>
                      <a:pt x="7763" y="4787"/>
                      <a:pt x="6894" y="3299"/>
                    </a:cubicBezTo>
                    <a:cubicBezTo>
                      <a:pt x="6823" y="3172"/>
                      <a:pt x="6688" y="3098"/>
                      <a:pt x="6546" y="3098"/>
                    </a:cubicBezTo>
                    <a:cubicBezTo>
                      <a:pt x="6475" y="3098"/>
                      <a:pt x="6402" y="3116"/>
                      <a:pt x="6335" y="3156"/>
                    </a:cubicBezTo>
                    <a:cubicBezTo>
                      <a:pt x="6144" y="3263"/>
                      <a:pt x="6073" y="3513"/>
                      <a:pt x="6192" y="3704"/>
                    </a:cubicBezTo>
                    <a:cubicBezTo>
                      <a:pt x="6894" y="4871"/>
                      <a:pt x="6918" y="6335"/>
                      <a:pt x="6263" y="7038"/>
                    </a:cubicBezTo>
                    <a:cubicBezTo>
                      <a:pt x="6019" y="7300"/>
                      <a:pt x="5691" y="7431"/>
                      <a:pt x="5295" y="7431"/>
                    </a:cubicBezTo>
                    <a:cubicBezTo>
                      <a:pt x="4917" y="7431"/>
                      <a:pt x="4477" y="7312"/>
                      <a:pt x="3989" y="7073"/>
                    </a:cubicBezTo>
                    <a:cubicBezTo>
                      <a:pt x="1120" y="5656"/>
                      <a:pt x="834" y="453"/>
                      <a:pt x="834" y="394"/>
                    </a:cubicBezTo>
                    <a:cubicBezTo>
                      <a:pt x="811" y="175"/>
                      <a:pt x="632" y="0"/>
                      <a:pt x="4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33;p73">
                <a:extLst>
                  <a:ext uri="{FF2B5EF4-FFF2-40B4-BE49-F238E27FC236}">
                    <a16:creationId xmlns:a16="http://schemas.microsoft.com/office/drawing/2014/main" id="{8B108A9E-65DA-E256-E84E-CDE7A8D4AC55}"/>
                  </a:ext>
                </a:extLst>
              </p:cNvPr>
              <p:cNvSpPr/>
              <p:nvPr/>
            </p:nvSpPr>
            <p:spPr>
              <a:xfrm>
                <a:off x="-3998361" y="5065394"/>
                <a:ext cx="189414" cy="453093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0939" extrusionOk="0">
                    <a:moveTo>
                      <a:pt x="2837" y="0"/>
                    </a:moveTo>
                    <a:cubicBezTo>
                      <a:pt x="2756" y="0"/>
                      <a:pt x="2672" y="23"/>
                      <a:pt x="2596" y="68"/>
                    </a:cubicBezTo>
                    <a:cubicBezTo>
                      <a:pt x="2500" y="140"/>
                      <a:pt x="0" y="1806"/>
                      <a:pt x="357" y="5093"/>
                    </a:cubicBezTo>
                    <a:cubicBezTo>
                      <a:pt x="714" y="8307"/>
                      <a:pt x="3703" y="10748"/>
                      <a:pt x="3834" y="10855"/>
                    </a:cubicBezTo>
                    <a:cubicBezTo>
                      <a:pt x="3917" y="10915"/>
                      <a:pt x="4001" y="10939"/>
                      <a:pt x="4096" y="10939"/>
                    </a:cubicBezTo>
                    <a:cubicBezTo>
                      <a:pt x="4215" y="10939"/>
                      <a:pt x="4310" y="10879"/>
                      <a:pt x="4417" y="10772"/>
                    </a:cubicBezTo>
                    <a:cubicBezTo>
                      <a:pt x="4572" y="10617"/>
                      <a:pt x="4536" y="10343"/>
                      <a:pt x="4358" y="10212"/>
                    </a:cubicBezTo>
                    <a:cubicBezTo>
                      <a:pt x="4322" y="10200"/>
                      <a:pt x="1488" y="7879"/>
                      <a:pt x="1167" y="4997"/>
                    </a:cubicBezTo>
                    <a:cubicBezTo>
                      <a:pt x="857" y="2223"/>
                      <a:pt x="2953" y="806"/>
                      <a:pt x="3048" y="747"/>
                    </a:cubicBezTo>
                    <a:cubicBezTo>
                      <a:pt x="3239" y="628"/>
                      <a:pt x="3286" y="378"/>
                      <a:pt x="3167" y="187"/>
                    </a:cubicBezTo>
                    <a:cubicBezTo>
                      <a:pt x="3093" y="62"/>
                      <a:pt x="2969" y="0"/>
                      <a:pt x="28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34;p73">
                <a:extLst>
                  <a:ext uri="{FF2B5EF4-FFF2-40B4-BE49-F238E27FC236}">
                    <a16:creationId xmlns:a16="http://schemas.microsoft.com/office/drawing/2014/main" id="{3AB47F09-55AC-8463-796F-CBDDA1B633F3}"/>
                  </a:ext>
                </a:extLst>
              </p:cNvPr>
              <p:cNvSpPr/>
              <p:nvPr/>
            </p:nvSpPr>
            <p:spPr>
              <a:xfrm>
                <a:off x="-3985562" y="5203694"/>
                <a:ext cx="332934" cy="1663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016" extrusionOk="0">
                    <a:moveTo>
                      <a:pt x="459" y="1"/>
                    </a:moveTo>
                    <a:cubicBezTo>
                      <a:pt x="383" y="1"/>
                      <a:pt x="306" y="21"/>
                      <a:pt x="239" y="63"/>
                    </a:cubicBezTo>
                    <a:cubicBezTo>
                      <a:pt x="60" y="182"/>
                      <a:pt x="1" y="432"/>
                      <a:pt x="120" y="622"/>
                    </a:cubicBezTo>
                    <a:cubicBezTo>
                      <a:pt x="191" y="753"/>
                      <a:pt x="2263" y="3932"/>
                      <a:pt x="4561" y="4016"/>
                    </a:cubicBezTo>
                    <a:lnTo>
                      <a:pt x="4692" y="4016"/>
                    </a:lnTo>
                    <a:cubicBezTo>
                      <a:pt x="6966" y="4016"/>
                      <a:pt x="7918" y="1575"/>
                      <a:pt x="7966" y="1468"/>
                    </a:cubicBezTo>
                    <a:cubicBezTo>
                      <a:pt x="8037" y="1265"/>
                      <a:pt x="7930" y="1027"/>
                      <a:pt x="7728" y="956"/>
                    </a:cubicBezTo>
                    <a:cubicBezTo>
                      <a:pt x="7678" y="937"/>
                      <a:pt x="7628" y="928"/>
                      <a:pt x="7578" y="928"/>
                    </a:cubicBezTo>
                    <a:cubicBezTo>
                      <a:pt x="7413" y="928"/>
                      <a:pt x="7259" y="1029"/>
                      <a:pt x="7204" y="1194"/>
                    </a:cubicBezTo>
                    <a:cubicBezTo>
                      <a:pt x="7157" y="1264"/>
                      <a:pt x="6402" y="3197"/>
                      <a:pt x="4703" y="3197"/>
                    </a:cubicBezTo>
                    <a:cubicBezTo>
                      <a:pt x="4668" y="3197"/>
                      <a:pt x="4632" y="3196"/>
                      <a:pt x="4596" y="3194"/>
                    </a:cubicBezTo>
                    <a:cubicBezTo>
                      <a:pt x="2727" y="3123"/>
                      <a:pt x="822" y="206"/>
                      <a:pt x="810" y="182"/>
                    </a:cubicBezTo>
                    <a:cubicBezTo>
                      <a:pt x="733" y="67"/>
                      <a:pt x="597" y="1"/>
                      <a:pt x="4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35;p73">
                <a:extLst>
                  <a:ext uri="{FF2B5EF4-FFF2-40B4-BE49-F238E27FC236}">
                    <a16:creationId xmlns:a16="http://schemas.microsoft.com/office/drawing/2014/main" id="{ECFEEB5A-89B5-E566-B39C-A7408318F295}"/>
                  </a:ext>
                </a:extLst>
              </p:cNvPr>
              <p:cNvSpPr/>
              <p:nvPr/>
            </p:nvSpPr>
            <p:spPr>
              <a:xfrm>
                <a:off x="-3888392" y="4948093"/>
                <a:ext cx="138094" cy="125834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38" extrusionOk="0">
                    <a:moveTo>
                      <a:pt x="1672" y="1"/>
                    </a:moveTo>
                    <a:cubicBezTo>
                      <a:pt x="1283" y="1"/>
                      <a:pt x="893" y="150"/>
                      <a:pt x="595" y="447"/>
                    </a:cubicBezTo>
                    <a:cubicBezTo>
                      <a:pt x="0" y="1043"/>
                      <a:pt x="0" y="2007"/>
                      <a:pt x="595" y="2591"/>
                    </a:cubicBezTo>
                    <a:cubicBezTo>
                      <a:pt x="893" y="2888"/>
                      <a:pt x="1283" y="3037"/>
                      <a:pt x="1672" y="3037"/>
                    </a:cubicBezTo>
                    <a:cubicBezTo>
                      <a:pt x="2060" y="3037"/>
                      <a:pt x="2447" y="2888"/>
                      <a:pt x="2739" y="2591"/>
                    </a:cubicBezTo>
                    <a:cubicBezTo>
                      <a:pt x="3334" y="2007"/>
                      <a:pt x="3334" y="1043"/>
                      <a:pt x="2739" y="447"/>
                    </a:cubicBezTo>
                    <a:cubicBezTo>
                      <a:pt x="2447" y="150"/>
                      <a:pt x="2060" y="1"/>
                      <a:pt x="16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36;p73">
                <a:extLst>
                  <a:ext uri="{FF2B5EF4-FFF2-40B4-BE49-F238E27FC236}">
                    <a16:creationId xmlns:a16="http://schemas.microsoft.com/office/drawing/2014/main" id="{40F9A580-E28E-EBDA-0998-8D12082DC9B1}"/>
                  </a:ext>
                </a:extLst>
              </p:cNvPr>
              <p:cNvSpPr/>
              <p:nvPr/>
            </p:nvSpPr>
            <p:spPr>
              <a:xfrm>
                <a:off x="-3930308" y="4770320"/>
                <a:ext cx="128733" cy="128278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097" extrusionOk="0">
                    <a:moveTo>
                      <a:pt x="1560" y="798"/>
                    </a:moveTo>
                    <a:cubicBezTo>
                      <a:pt x="1953" y="798"/>
                      <a:pt x="2286" y="1132"/>
                      <a:pt x="2286" y="1537"/>
                    </a:cubicBezTo>
                    <a:cubicBezTo>
                      <a:pt x="2286" y="1930"/>
                      <a:pt x="1953" y="2263"/>
                      <a:pt x="1560" y="2263"/>
                    </a:cubicBezTo>
                    <a:cubicBezTo>
                      <a:pt x="1155" y="2263"/>
                      <a:pt x="822" y="1930"/>
                      <a:pt x="822" y="1537"/>
                    </a:cubicBezTo>
                    <a:cubicBezTo>
                      <a:pt x="822" y="1132"/>
                      <a:pt x="1155" y="798"/>
                      <a:pt x="1560" y="798"/>
                    </a:cubicBezTo>
                    <a:close/>
                    <a:moveTo>
                      <a:pt x="1560" y="1"/>
                    </a:moveTo>
                    <a:cubicBezTo>
                      <a:pt x="703" y="1"/>
                      <a:pt x="0" y="691"/>
                      <a:pt x="0" y="1549"/>
                    </a:cubicBezTo>
                    <a:cubicBezTo>
                      <a:pt x="0" y="2394"/>
                      <a:pt x="703" y="3096"/>
                      <a:pt x="1560" y="3096"/>
                    </a:cubicBezTo>
                    <a:cubicBezTo>
                      <a:pt x="2405" y="3096"/>
                      <a:pt x="3108" y="2394"/>
                      <a:pt x="3108" y="1549"/>
                    </a:cubicBezTo>
                    <a:cubicBezTo>
                      <a:pt x="3108" y="703"/>
                      <a:pt x="2405" y="1"/>
                      <a:pt x="1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4204;p68">
            <a:extLst>
              <a:ext uri="{FF2B5EF4-FFF2-40B4-BE49-F238E27FC236}">
                <a16:creationId xmlns:a16="http://schemas.microsoft.com/office/drawing/2014/main" id="{CEF4D1C6-2FCD-B46B-386A-54F3F3465E7D}"/>
              </a:ext>
            </a:extLst>
          </p:cNvPr>
          <p:cNvSpPr txBox="1"/>
          <p:nvPr/>
        </p:nvSpPr>
        <p:spPr>
          <a:xfrm>
            <a:off x="6653738" y="3209694"/>
            <a:ext cx="20307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EAAA8"/>
                </a:solidFill>
                <a:latin typeface="Poiret One"/>
                <a:ea typeface="Poiret One"/>
                <a:cs typeface="Poiret One"/>
                <a:sym typeface="Poiret One"/>
              </a:rPr>
              <a:t>Regime_df</a:t>
            </a: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5EAAA8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16" name="Google Shape;4208;p68">
            <a:extLst>
              <a:ext uri="{FF2B5EF4-FFF2-40B4-BE49-F238E27FC236}">
                <a16:creationId xmlns:a16="http://schemas.microsoft.com/office/drawing/2014/main" id="{4FC0A1E3-F57C-E368-A2BF-73B71F619DFD}"/>
              </a:ext>
            </a:extLst>
          </p:cNvPr>
          <p:cNvSpPr txBox="1"/>
          <p:nvPr/>
        </p:nvSpPr>
        <p:spPr>
          <a:xfrm>
            <a:off x="6573152" y="3686451"/>
            <a:ext cx="2191871" cy="103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A newly created </a:t>
            </a: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df</a:t>
            </a: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 using Wikipedia which states the countries that were under a communist regime.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Features: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dirty="0" err="1">
                <a:solidFill>
                  <a:schemeClr val="dk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rPr>
              <a:t>Country.Country_Code,Year,Regime</a:t>
            </a:r>
            <a:endParaRPr lang="en-US" sz="800" dirty="0">
              <a:solidFill>
                <a:schemeClr val="dk1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7682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>
          <a:extLst>
            <a:ext uri="{FF2B5EF4-FFF2-40B4-BE49-F238E27FC236}">
              <a16:creationId xmlns:a16="http://schemas.microsoft.com/office/drawing/2014/main" id="{8C15DF56-8843-C874-5492-9815ADB9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9" name="Google Shape;3019;p46">
            <a:extLst>
              <a:ext uri="{FF2B5EF4-FFF2-40B4-BE49-F238E27FC236}">
                <a16:creationId xmlns:a16="http://schemas.microsoft.com/office/drawing/2014/main" id="{B5BB250C-AA3D-A1E4-06B4-F9936DDFC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731" t="-29" r="27072" b="1019"/>
          <a:stretch/>
        </p:blipFill>
        <p:spPr>
          <a:xfrm>
            <a:off x="5308800" y="-1300"/>
            <a:ext cx="3835203" cy="51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46">
            <a:extLst>
              <a:ext uri="{FF2B5EF4-FFF2-40B4-BE49-F238E27FC236}">
                <a16:creationId xmlns:a16="http://schemas.microsoft.com/office/drawing/2014/main" id="{67549C04-DA07-850E-2786-F67C37D7046D}"/>
              </a:ext>
            </a:extLst>
          </p:cNvPr>
          <p:cNvSpPr/>
          <p:nvPr/>
        </p:nvSpPr>
        <p:spPr>
          <a:xfrm>
            <a:off x="5255700" y="-1300"/>
            <a:ext cx="439236" cy="5152925"/>
          </a:xfrm>
          <a:custGeom>
            <a:avLst/>
            <a:gdLst/>
            <a:ahLst/>
            <a:cxnLst/>
            <a:rect l="l" t="t" r="r" b="b"/>
            <a:pathLst>
              <a:path w="30943" h="206117" extrusionOk="0">
                <a:moveTo>
                  <a:pt x="19352" y="48"/>
                </a:moveTo>
                <a:lnTo>
                  <a:pt x="26597" y="76563"/>
                </a:lnTo>
                <a:lnTo>
                  <a:pt x="30943" y="137019"/>
                </a:lnTo>
                <a:lnTo>
                  <a:pt x="23386" y="173104"/>
                </a:lnTo>
                <a:lnTo>
                  <a:pt x="28109" y="206117"/>
                </a:lnTo>
                <a:lnTo>
                  <a:pt x="0" y="206091"/>
                </a:lnTo>
                <a:lnTo>
                  <a:pt x="7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1" name="Google Shape;3021;p46">
            <a:extLst>
              <a:ext uri="{FF2B5EF4-FFF2-40B4-BE49-F238E27FC236}">
                <a16:creationId xmlns:a16="http://schemas.microsoft.com/office/drawing/2014/main" id="{F24704EE-5896-E773-F28F-BC82575B79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6422" y="1165797"/>
            <a:ext cx="4230000" cy="32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Standardized country names across all datasets (lowercase, no spaces, consistent codes) to ensure successful joins.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Resolved issues with alternative country names and changes over time (e.g., “USA” vs. “United States”).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Removed all rows where either GDP or population was missing for a given country-year.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Specifically counted and reported the number of medal-winning rows dropped due to missing GDP or population, highlighting possible data loss.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Aggregated athlete-level medals to country-year and country-level totals.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100" dirty="0"/>
              <a:t>Engineered binary indicators: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Host (1 if country hosted that year)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Regime (1 if communist regime that year, based on known periods)</a:t>
            </a:r>
          </a:p>
          <a:p>
            <a:pPr marL="469900" lvl="1" indent="0" algn="l">
              <a:buSzPts val="1600"/>
              <a:buNone/>
            </a:pPr>
            <a:r>
              <a:rPr lang="en-US" sz="1100" dirty="0"/>
              <a:t>Created “number of games attended” per country for cumulative analysis.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Standardized (z-score) the transformed features to put all numeric variables on comparable scales. (which were dropped for later models).</a:t>
            </a:r>
          </a:p>
          <a:p>
            <a:pPr marL="12700" indent="0">
              <a:buSzPts val="1600"/>
              <a:buNone/>
            </a:pPr>
            <a:r>
              <a:rPr lang="en-US" sz="1100" dirty="0"/>
              <a:t>Separated the data into Summer and Winter Olympics, as well as further splitting into training and test sets for each scenario.</a:t>
            </a:r>
          </a:p>
        </p:txBody>
      </p:sp>
      <p:sp>
        <p:nvSpPr>
          <p:cNvPr id="3022" name="Google Shape;3022;p46">
            <a:extLst>
              <a:ext uri="{FF2B5EF4-FFF2-40B4-BE49-F238E27FC236}">
                <a16:creationId xmlns:a16="http://schemas.microsoft.com/office/drawing/2014/main" id="{4432B62B-C718-B07B-BDAB-9402257F1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965" y="417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Data Preprocessing Steps</a:t>
            </a:r>
          </a:p>
        </p:txBody>
      </p:sp>
      <p:sp>
        <p:nvSpPr>
          <p:cNvPr id="3023" name="Google Shape;3023;p46">
            <a:extLst>
              <a:ext uri="{FF2B5EF4-FFF2-40B4-BE49-F238E27FC236}">
                <a16:creationId xmlns:a16="http://schemas.microsoft.com/office/drawing/2014/main" id="{E810851B-05FB-0D26-D319-7CD0495C384C}"/>
              </a:ext>
            </a:extLst>
          </p:cNvPr>
          <p:cNvSpPr/>
          <p:nvPr/>
        </p:nvSpPr>
        <p:spPr>
          <a:xfrm>
            <a:off x="4458650" y="4411425"/>
            <a:ext cx="2484375" cy="897375"/>
          </a:xfrm>
          <a:custGeom>
            <a:avLst/>
            <a:gdLst/>
            <a:ahLst/>
            <a:cxnLst/>
            <a:rect l="l" t="t" r="r" b="b"/>
            <a:pathLst>
              <a:path w="99375" h="35895" extrusionOk="0">
                <a:moveTo>
                  <a:pt x="0" y="17759"/>
                </a:moveTo>
                <a:lnTo>
                  <a:pt x="19648" y="35895"/>
                </a:lnTo>
                <a:lnTo>
                  <a:pt x="99375" y="34762"/>
                </a:lnTo>
                <a:lnTo>
                  <a:pt x="95974" y="15869"/>
                </a:lnTo>
                <a:lnTo>
                  <a:pt x="57055" y="0"/>
                </a:lnTo>
                <a:lnTo>
                  <a:pt x="35518" y="211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he-IL"/>
          </a:p>
        </p:txBody>
      </p:sp>
      <p:sp>
        <p:nvSpPr>
          <p:cNvPr id="3024" name="Google Shape;3024;p46">
            <a:extLst>
              <a:ext uri="{FF2B5EF4-FFF2-40B4-BE49-F238E27FC236}">
                <a16:creationId xmlns:a16="http://schemas.microsoft.com/office/drawing/2014/main" id="{BBA33CC5-C1F1-FE04-C69D-B61D77A41500}"/>
              </a:ext>
            </a:extLst>
          </p:cNvPr>
          <p:cNvSpPr/>
          <p:nvPr/>
        </p:nvSpPr>
        <p:spPr>
          <a:xfrm>
            <a:off x="7138700" y="219175"/>
            <a:ext cx="1455335" cy="320828"/>
          </a:xfrm>
          <a:custGeom>
            <a:avLst/>
            <a:gdLst/>
            <a:ahLst/>
            <a:cxnLst/>
            <a:rect l="l" t="t" r="r" b="b"/>
            <a:pathLst>
              <a:path w="39864" h="8788" extrusionOk="0">
                <a:moveTo>
                  <a:pt x="8633" y="1"/>
                </a:moveTo>
                <a:lnTo>
                  <a:pt x="1" y="6930"/>
                </a:lnTo>
                <a:lnTo>
                  <a:pt x="1108" y="8311"/>
                </a:lnTo>
                <a:lnTo>
                  <a:pt x="8657" y="2263"/>
                </a:lnTo>
                <a:lnTo>
                  <a:pt x="15777" y="7621"/>
                </a:lnTo>
                <a:lnTo>
                  <a:pt x="23885" y="2263"/>
                </a:lnTo>
                <a:lnTo>
                  <a:pt x="31017" y="8787"/>
                </a:lnTo>
                <a:lnTo>
                  <a:pt x="39863" y="1834"/>
                </a:lnTo>
                <a:lnTo>
                  <a:pt x="38768" y="441"/>
                </a:lnTo>
                <a:lnTo>
                  <a:pt x="31100" y="6442"/>
                </a:lnTo>
                <a:lnTo>
                  <a:pt x="24064" y="1"/>
                </a:lnTo>
                <a:lnTo>
                  <a:pt x="15848" y="5442"/>
                </a:lnTo>
                <a:lnTo>
                  <a:pt x="8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5" name="Google Shape;3025;p46">
            <a:extLst>
              <a:ext uri="{FF2B5EF4-FFF2-40B4-BE49-F238E27FC236}">
                <a16:creationId xmlns:a16="http://schemas.microsoft.com/office/drawing/2014/main" id="{37DFD2BA-8B07-264A-4118-A55C21E541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305668" y="-1139612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p46">
            <a:extLst>
              <a:ext uri="{FF2B5EF4-FFF2-40B4-BE49-F238E27FC236}">
                <a16:creationId xmlns:a16="http://schemas.microsoft.com/office/drawing/2014/main" id="{61DB3406-543C-49FC-209E-9090290DE2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30777">
            <a:off x="8498543" y="295538"/>
            <a:ext cx="933306" cy="26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p46">
            <a:extLst>
              <a:ext uri="{FF2B5EF4-FFF2-40B4-BE49-F238E27FC236}">
                <a16:creationId xmlns:a16="http://schemas.microsoft.com/office/drawing/2014/main" id="{F22505D2-276F-C2AA-093E-194164DF2A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648" y="4324578"/>
            <a:ext cx="1304501" cy="14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46">
            <a:extLst>
              <a:ext uri="{FF2B5EF4-FFF2-40B4-BE49-F238E27FC236}">
                <a16:creationId xmlns:a16="http://schemas.microsoft.com/office/drawing/2014/main" id="{CC1AC8DB-C7C2-841F-A08C-AF21339000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232552">
            <a:off x="5395498" y="4186802"/>
            <a:ext cx="1304500" cy="14985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507;p89">
            <a:extLst>
              <a:ext uri="{FF2B5EF4-FFF2-40B4-BE49-F238E27FC236}">
                <a16:creationId xmlns:a16="http://schemas.microsoft.com/office/drawing/2014/main" id="{018E558D-880A-2D61-FEDF-5FA3A64D8532}"/>
              </a:ext>
            </a:extLst>
          </p:cNvPr>
          <p:cNvSpPr/>
          <p:nvPr/>
        </p:nvSpPr>
        <p:spPr>
          <a:xfrm>
            <a:off x="912993" y="93994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507;p89">
            <a:extLst>
              <a:ext uri="{FF2B5EF4-FFF2-40B4-BE49-F238E27FC236}">
                <a16:creationId xmlns:a16="http://schemas.microsoft.com/office/drawing/2014/main" id="{8858783F-2000-FA2E-BD8A-702B62D4A9A1}"/>
              </a:ext>
            </a:extLst>
          </p:cNvPr>
          <p:cNvSpPr/>
          <p:nvPr/>
        </p:nvSpPr>
        <p:spPr>
          <a:xfrm>
            <a:off x="912993" y="12506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507;p89">
            <a:extLst>
              <a:ext uri="{FF2B5EF4-FFF2-40B4-BE49-F238E27FC236}">
                <a16:creationId xmlns:a16="http://schemas.microsoft.com/office/drawing/2014/main" id="{ACA62289-004F-F737-EB59-BBFDA9893216}"/>
              </a:ext>
            </a:extLst>
          </p:cNvPr>
          <p:cNvSpPr/>
          <p:nvPr/>
        </p:nvSpPr>
        <p:spPr>
          <a:xfrm>
            <a:off x="912993" y="159747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507;p89">
            <a:extLst>
              <a:ext uri="{FF2B5EF4-FFF2-40B4-BE49-F238E27FC236}">
                <a16:creationId xmlns:a16="http://schemas.microsoft.com/office/drawing/2014/main" id="{83C27D09-FF8D-FF1E-7702-2A32AB186BCB}"/>
              </a:ext>
            </a:extLst>
          </p:cNvPr>
          <p:cNvSpPr/>
          <p:nvPr/>
        </p:nvSpPr>
        <p:spPr>
          <a:xfrm>
            <a:off x="912993" y="1944325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507;p89">
            <a:extLst>
              <a:ext uri="{FF2B5EF4-FFF2-40B4-BE49-F238E27FC236}">
                <a16:creationId xmlns:a16="http://schemas.microsoft.com/office/drawing/2014/main" id="{AAED4330-C0E6-D697-28AA-3A03904707F6}"/>
              </a:ext>
            </a:extLst>
          </p:cNvPr>
          <p:cNvSpPr/>
          <p:nvPr/>
        </p:nvSpPr>
        <p:spPr>
          <a:xfrm>
            <a:off x="912993" y="2441250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507;p89">
            <a:extLst>
              <a:ext uri="{FF2B5EF4-FFF2-40B4-BE49-F238E27FC236}">
                <a16:creationId xmlns:a16="http://schemas.microsoft.com/office/drawing/2014/main" id="{5EADBB93-6716-3812-3498-7324B99DD170}"/>
              </a:ext>
            </a:extLst>
          </p:cNvPr>
          <p:cNvSpPr/>
          <p:nvPr/>
        </p:nvSpPr>
        <p:spPr>
          <a:xfrm>
            <a:off x="912993" y="2778034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507;p89">
            <a:extLst>
              <a:ext uri="{FF2B5EF4-FFF2-40B4-BE49-F238E27FC236}">
                <a16:creationId xmlns:a16="http://schemas.microsoft.com/office/drawing/2014/main" id="{ABEF11F5-8F34-D4C1-D53F-3479876A083E}"/>
              </a:ext>
            </a:extLst>
          </p:cNvPr>
          <p:cNvSpPr/>
          <p:nvPr/>
        </p:nvSpPr>
        <p:spPr>
          <a:xfrm>
            <a:off x="912993" y="3780537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507;p89">
            <a:extLst>
              <a:ext uri="{FF2B5EF4-FFF2-40B4-BE49-F238E27FC236}">
                <a16:creationId xmlns:a16="http://schemas.microsoft.com/office/drawing/2014/main" id="{FF13F3E1-ED2C-503B-81B0-1360EB37932A}"/>
              </a:ext>
            </a:extLst>
          </p:cNvPr>
          <p:cNvSpPr/>
          <p:nvPr/>
        </p:nvSpPr>
        <p:spPr>
          <a:xfrm>
            <a:off x="912993" y="4274333"/>
            <a:ext cx="146858" cy="169657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549;p89">
            <a:extLst>
              <a:ext uri="{FF2B5EF4-FFF2-40B4-BE49-F238E27FC236}">
                <a16:creationId xmlns:a16="http://schemas.microsoft.com/office/drawing/2014/main" id="{E4A77C5F-F8D7-F6BB-08F4-1BEA6359F4DA}"/>
              </a:ext>
            </a:extLst>
          </p:cNvPr>
          <p:cNvSpPr/>
          <p:nvPr/>
        </p:nvSpPr>
        <p:spPr>
          <a:xfrm>
            <a:off x="1360111" y="294769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549;p89">
            <a:extLst>
              <a:ext uri="{FF2B5EF4-FFF2-40B4-BE49-F238E27FC236}">
                <a16:creationId xmlns:a16="http://schemas.microsoft.com/office/drawing/2014/main" id="{DD639256-0966-27AD-0A9C-8BAD545A94B3}"/>
              </a:ext>
            </a:extLst>
          </p:cNvPr>
          <p:cNvSpPr/>
          <p:nvPr/>
        </p:nvSpPr>
        <p:spPr>
          <a:xfrm>
            <a:off x="1360111" y="3117348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549;p89">
            <a:extLst>
              <a:ext uri="{FF2B5EF4-FFF2-40B4-BE49-F238E27FC236}">
                <a16:creationId xmlns:a16="http://schemas.microsoft.com/office/drawing/2014/main" id="{82DAA188-30FC-B051-11CB-EC5C1ACB764B}"/>
              </a:ext>
            </a:extLst>
          </p:cNvPr>
          <p:cNvSpPr/>
          <p:nvPr/>
        </p:nvSpPr>
        <p:spPr>
          <a:xfrm>
            <a:off x="1360110" y="3418751"/>
            <a:ext cx="112707" cy="16965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48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0">
          <a:extLst>
            <a:ext uri="{FF2B5EF4-FFF2-40B4-BE49-F238E27FC236}">
              <a16:creationId xmlns:a16="http://schemas.microsoft.com/office/drawing/2014/main" id="{F68D7418-1A85-B2DB-27DE-B411A0EB4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3C7B3310-969E-5EB9-E309-963DB3266E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4866876" y="2695046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403464CB-D8C7-4ED8-C302-5D82B334A0AC}"/>
              </a:ext>
            </a:extLst>
          </p:cNvPr>
          <p:cNvGrpSpPr/>
          <p:nvPr/>
        </p:nvGrpSpPr>
        <p:grpSpPr>
          <a:xfrm rot="10800000" flipH="1">
            <a:off x="4833801" y="2586393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1D95395B-F3BC-93D2-8FB3-9E98A011784F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525B4925-1C0F-964C-7378-2F6C5F6F850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8CBB388-979E-EAC2-DB32-C69494F1DFA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86" name="Google Shape;3686;p58">
            <a:extLst>
              <a:ext uri="{FF2B5EF4-FFF2-40B4-BE49-F238E27FC236}">
                <a16:creationId xmlns:a16="http://schemas.microsoft.com/office/drawing/2014/main" id="{C3157C6B-74A2-15A0-157C-186583E80E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872" r="30872"/>
          <a:stretch/>
        </p:blipFill>
        <p:spPr>
          <a:xfrm>
            <a:off x="279894" y="2640664"/>
            <a:ext cx="1564826" cy="25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822002A9-70B9-733A-EAC3-2220BD06B566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Methodology:</a:t>
            </a:r>
            <a:endParaRPr dirty="0"/>
          </a:p>
        </p:txBody>
      </p:sp>
      <p:pic>
        <p:nvPicPr>
          <p:cNvPr id="3692" name="Google Shape;3692;p58">
            <a:extLst>
              <a:ext uri="{FF2B5EF4-FFF2-40B4-BE49-F238E27FC236}">
                <a16:creationId xmlns:a16="http://schemas.microsoft.com/office/drawing/2014/main" id="{A28ECE9D-4AE0-5B1C-2645-210F27F9AC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058" r="18064"/>
          <a:stretch/>
        </p:blipFill>
        <p:spPr>
          <a:xfrm>
            <a:off x="2362589" y="2640666"/>
            <a:ext cx="1615113" cy="2528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3" name="Google Shape;3693;p58">
            <a:extLst>
              <a:ext uri="{FF2B5EF4-FFF2-40B4-BE49-F238E27FC236}">
                <a16:creationId xmlns:a16="http://schemas.microsoft.com/office/drawing/2014/main" id="{F9B3248E-61B5-4C27-46AB-C03311624706}"/>
              </a:ext>
            </a:extLst>
          </p:cNvPr>
          <p:cNvGrpSpPr/>
          <p:nvPr/>
        </p:nvGrpSpPr>
        <p:grpSpPr>
          <a:xfrm rot="10800000">
            <a:off x="2346057" y="2577535"/>
            <a:ext cx="1648175" cy="2636007"/>
            <a:chOff x="1047575" y="2615075"/>
            <a:chExt cx="1648175" cy="2530486"/>
          </a:xfrm>
        </p:grpSpPr>
        <p:sp>
          <p:nvSpPr>
            <p:cNvPr id="3694" name="Google Shape;3694;p58">
              <a:extLst>
                <a:ext uri="{FF2B5EF4-FFF2-40B4-BE49-F238E27FC236}">
                  <a16:creationId xmlns:a16="http://schemas.microsoft.com/office/drawing/2014/main" id="{5402B80B-331F-FCD1-9889-4533E6D7A817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5" name="Google Shape;3695;p58">
              <a:extLst>
                <a:ext uri="{FF2B5EF4-FFF2-40B4-BE49-F238E27FC236}">
                  <a16:creationId xmlns:a16="http://schemas.microsoft.com/office/drawing/2014/main" id="{756F98E8-D988-FCD6-CCAB-4031869E0527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6" name="Google Shape;3696;p58">
              <a:extLst>
                <a:ext uri="{FF2B5EF4-FFF2-40B4-BE49-F238E27FC236}">
                  <a16:creationId xmlns:a16="http://schemas.microsoft.com/office/drawing/2014/main" id="{3A23250F-638D-114D-143D-C8D139E5BFA9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97" name="Google Shape;3697;p58">
            <a:extLst>
              <a:ext uri="{FF2B5EF4-FFF2-40B4-BE49-F238E27FC236}">
                <a16:creationId xmlns:a16="http://schemas.microsoft.com/office/drawing/2014/main" id="{9D61D270-DBF5-1612-B7FD-49FD1C10D39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687939">
            <a:off x="493746" y="1772435"/>
            <a:ext cx="1069152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p58">
            <a:extLst>
              <a:ext uri="{FF2B5EF4-FFF2-40B4-BE49-F238E27FC236}">
                <a16:creationId xmlns:a16="http://schemas.microsoft.com/office/drawing/2014/main" id="{27F37AC8-FD88-1649-9E76-901AF042A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08" y="1951258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Data </a:t>
            </a:r>
            <a:br>
              <a:rPr lang="en-US" sz="2000" b="1" dirty="0"/>
            </a:br>
            <a:r>
              <a:rPr lang="en-US" sz="2000" b="1" dirty="0"/>
              <a:t>Integration</a:t>
            </a:r>
            <a:endParaRPr lang="en-US" sz="2000" dirty="0"/>
          </a:p>
        </p:txBody>
      </p:sp>
      <p:sp>
        <p:nvSpPr>
          <p:cNvPr id="3702" name="Google Shape;3702;p58">
            <a:extLst>
              <a:ext uri="{FF2B5EF4-FFF2-40B4-BE49-F238E27FC236}">
                <a16:creationId xmlns:a16="http://schemas.microsoft.com/office/drawing/2014/main" id="{51C2BB9B-D1A9-89CA-2E44-8C42715CFBC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184045" y="1926607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Feature Engineering</a:t>
            </a:r>
            <a:endParaRPr lang="en-US" sz="2000"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50BA3450-05B2-670D-CBF8-009D12E5C917}"/>
              </a:ext>
            </a:extLst>
          </p:cNvPr>
          <p:cNvSpPr txBox="1">
            <a:spLocks/>
          </p:cNvSpPr>
          <p:nvPr/>
        </p:nvSpPr>
        <p:spPr>
          <a:xfrm>
            <a:off x="4419354" y="1926607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Modeling </a:t>
            </a:r>
          </a:p>
          <a:p>
            <a:r>
              <a:rPr lang="en-US" sz="2000" b="1" dirty="0"/>
              <a:t>approach</a:t>
            </a:r>
            <a:endParaRPr lang="en-US" sz="2000" dirty="0"/>
          </a:p>
        </p:txBody>
      </p:sp>
      <p:grpSp>
        <p:nvGrpSpPr>
          <p:cNvPr id="2" name="Google Shape;3693;p58">
            <a:extLst>
              <a:ext uri="{FF2B5EF4-FFF2-40B4-BE49-F238E27FC236}">
                <a16:creationId xmlns:a16="http://schemas.microsoft.com/office/drawing/2014/main" id="{256F72E4-A762-254D-9211-98E70156A6BD}"/>
              </a:ext>
            </a:extLst>
          </p:cNvPr>
          <p:cNvGrpSpPr/>
          <p:nvPr/>
        </p:nvGrpSpPr>
        <p:grpSpPr>
          <a:xfrm rot="10800000">
            <a:off x="198060" y="2584376"/>
            <a:ext cx="1648175" cy="2636007"/>
            <a:chOff x="1047575" y="2615075"/>
            <a:chExt cx="1648175" cy="2530486"/>
          </a:xfrm>
        </p:grpSpPr>
        <p:sp>
          <p:nvSpPr>
            <p:cNvPr id="3" name="Google Shape;3694;p58">
              <a:extLst>
                <a:ext uri="{FF2B5EF4-FFF2-40B4-BE49-F238E27FC236}">
                  <a16:creationId xmlns:a16="http://schemas.microsoft.com/office/drawing/2014/main" id="{BE3C9F5C-A82C-CC6F-711A-EA6393246BCC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Google Shape;3695;p58">
              <a:extLst>
                <a:ext uri="{FF2B5EF4-FFF2-40B4-BE49-F238E27FC236}">
                  <a16:creationId xmlns:a16="http://schemas.microsoft.com/office/drawing/2014/main" id="{133F5BB4-71E9-23A9-945F-0743742D63A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Google Shape;3696;p58">
              <a:extLst>
                <a:ext uri="{FF2B5EF4-FFF2-40B4-BE49-F238E27FC236}">
                  <a16:creationId xmlns:a16="http://schemas.microsoft.com/office/drawing/2014/main" id="{327944B9-5907-B433-15FA-192EAAE628CA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6" name="Google Shape;3019;p46">
            <a:extLst>
              <a:ext uri="{FF2B5EF4-FFF2-40B4-BE49-F238E27FC236}">
                <a16:creationId xmlns:a16="http://schemas.microsoft.com/office/drawing/2014/main" id="{A5706134-C5DB-5E8E-80D6-F8E95AB3FE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3731" t="-29" r="27072" b="1019"/>
          <a:stretch/>
        </p:blipFill>
        <p:spPr>
          <a:xfrm>
            <a:off x="7235225" y="2454307"/>
            <a:ext cx="1561175" cy="3180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3682;p58">
            <a:extLst>
              <a:ext uri="{FF2B5EF4-FFF2-40B4-BE49-F238E27FC236}">
                <a16:creationId xmlns:a16="http://schemas.microsoft.com/office/drawing/2014/main" id="{851649E0-60F0-04FC-921C-20E26A1FF981}"/>
              </a:ext>
            </a:extLst>
          </p:cNvPr>
          <p:cNvGrpSpPr/>
          <p:nvPr/>
        </p:nvGrpSpPr>
        <p:grpSpPr>
          <a:xfrm rot="10800000" flipH="1">
            <a:off x="7176885" y="2422568"/>
            <a:ext cx="1648175" cy="2636021"/>
            <a:chOff x="1047575" y="2615075"/>
            <a:chExt cx="1648175" cy="2530499"/>
          </a:xfrm>
        </p:grpSpPr>
        <p:sp>
          <p:nvSpPr>
            <p:cNvPr id="8" name="Google Shape;3683;p58">
              <a:extLst>
                <a:ext uri="{FF2B5EF4-FFF2-40B4-BE49-F238E27FC236}">
                  <a16:creationId xmlns:a16="http://schemas.microsoft.com/office/drawing/2014/main" id="{33813DF0-5786-55E5-0249-A0F8052DED75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Google Shape;3684;p58">
              <a:extLst>
                <a:ext uri="{FF2B5EF4-FFF2-40B4-BE49-F238E27FC236}">
                  <a16:creationId xmlns:a16="http://schemas.microsoft.com/office/drawing/2014/main" id="{6AB9C43B-DA17-B37C-FCD0-86ADB9D39CF4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Google Shape;3685;p58">
              <a:extLst>
                <a:ext uri="{FF2B5EF4-FFF2-40B4-BE49-F238E27FC236}">
                  <a16:creationId xmlns:a16="http://schemas.microsoft.com/office/drawing/2014/main" id="{CC3EFA38-A3C8-6B76-95A7-EC961ECE6C4F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Google Shape;3702;p58">
            <a:extLst>
              <a:ext uri="{FF2B5EF4-FFF2-40B4-BE49-F238E27FC236}">
                <a16:creationId xmlns:a16="http://schemas.microsoft.com/office/drawing/2014/main" id="{80BCC988-0E39-1808-422A-2C2FD73208C4}"/>
              </a:ext>
            </a:extLst>
          </p:cNvPr>
          <p:cNvSpPr txBox="1">
            <a:spLocks/>
          </p:cNvSpPr>
          <p:nvPr/>
        </p:nvSpPr>
        <p:spPr>
          <a:xfrm>
            <a:off x="6577162" y="1926607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Evaluation </a:t>
            </a:r>
          </a:p>
          <a:p>
            <a:r>
              <a:rPr lang="en-US" sz="2000" b="1" dirty="0"/>
              <a:t>Metrics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026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80">
          <a:extLst>
            <a:ext uri="{FF2B5EF4-FFF2-40B4-BE49-F238E27FC236}">
              <a16:creationId xmlns:a16="http://schemas.microsoft.com/office/drawing/2014/main" id="{008FC7D6-0D08-63E1-DB9F-88057938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1" name="Google Shape;3681;p58">
            <a:extLst>
              <a:ext uri="{FF2B5EF4-FFF2-40B4-BE49-F238E27FC236}">
                <a16:creationId xmlns:a16="http://schemas.microsoft.com/office/drawing/2014/main" id="{E9FCEA3F-11A7-E2F2-951C-A0A2D50A89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0" r="5135"/>
          <a:stretch/>
        </p:blipFill>
        <p:spPr>
          <a:xfrm>
            <a:off x="6448250" y="2619625"/>
            <a:ext cx="1564824" cy="252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2" name="Google Shape;3682;p58">
            <a:extLst>
              <a:ext uri="{FF2B5EF4-FFF2-40B4-BE49-F238E27FC236}">
                <a16:creationId xmlns:a16="http://schemas.microsoft.com/office/drawing/2014/main" id="{67EC6B8C-08C3-BB15-5F47-5D9A50AA7E28}"/>
              </a:ext>
            </a:extLst>
          </p:cNvPr>
          <p:cNvGrpSpPr/>
          <p:nvPr/>
        </p:nvGrpSpPr>
        <p:grpSpPr>
          <a:xfrm rot="10800000" flipH="1">
            <a:off x="6415175" y="2510972"/>
            <a:ext cx="1648175" cy="2636021"/>
            <a:chOff x="1047575" y="2615075"/>
            <a:chExt cx="1648175" cy="2530499"/>
          </a:xfrm>
        </p:grpSpPr>
        <p:sp>
          <p:nvSpPr>
            <p:cNvPr id="3683" name="Google Shape;3683;p58">
              <a:extLst>
                <a:ext uri="{FF2B5EF4-FFF2-40B4-BE49-F238E27FC236}">
                  <a16:creationId xmlns:a16="http://schemas.microsoft.com/office/drawing/2014/main" id="{FCD83227-C714-9298-E54F-872F49D5476D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4" name="Google Shape;3684;p58">
              <a:extLst>
                <a:ext uri="{FF2B5EF4-FFF2-40B4-BE49-F238E27FC236}">
                  <a16:creationId xmlns:a16="http://schemas.microsoft.com/office/drawing/2014/main" id="{A077E44D-6446-D423-7811-C7A5466E13B1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5" name="Google Shape;3685;p58">
              <a:extLst>
                <a:ext uri="{FF2B5EF4-FFF2-40B4-BE49-F238E27FC236}">
                  <a16:creationId xmlns:a16="http://schemas.microsoft.com/office/drawing/2014/main" id="{811B4805-C446-203B-8A69-31AFD4E262A7}"/>
                </a:ext>
              </a:extLst>
            </p:cNvPr>
            <p:cNvSpPr/>
            <p:nvPr/>
          </p:nvSpPr>
          <p:spPr>
            <a:xfrm>
              <a:off x="1080538" y="4968724"/>
              <a:ext cx="1561175" cy="176850"/>
            </a:xfrm>
            <a:custGeom>
              <a:avLst/>
              <a:gdLst/>
              <a:ahLst/>
              <a:cxnLst/>
              <a:rect l="l" t="t" r="r" b="b"/>
              <a:pathLst>
                <a:path w="62447" h="7074" extrusionOk="0">
                  <a:moveTo>
                    <a:pt x="15" y="1872"/>
                  </a:moveTo>
                  <a:lnTo>
                    <a:pt x="5517" y="762"/>
                  </a:lnTo>
                  <a:lnTo>
                    <a:pt x="24619" y="3025"/>
                  </a:lnTo>
                  <a:lnTo>
                    <a:pt x="54715" y="2544"/>
                  </a:lnTo>
                  <a:lnTo>
                    <a:pt x="60117" y="0"/>
                  </a:lnTo>
                  <a:lnTo>
                    <a:pt x="62447" y="7074"/>
                  </a:lnTo>
                  <a:lnTo>
                    <a:pt x="0" y="688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86" name="Google Shape;3686;p58">
            <a:extLst>
              <a:ext uri="{FF2B5EF4-FFF2-40B4-BE49-F238E27FC236}">
                <a16:creationId xmlns:a16="http://schemas.microsoft.com/office/drawing/2014/main" id="{FBFCE1E1-5AE3-A821-4EE1-E522916089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872" r="30872"/>
          <a:stretch/>
        </p:blipFill>
        <p:spPr>
          <a:xfrm>
            <a:off x="1080650" y="2619625"/>
            <a:ext cx="1564826" cy="252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7" name="Google Shape;3687;p58">
            <a:extLst>
              <a:ext uri="{FF2B5EF4-FFF2-40B4-BE49-F238E27FC236}">
                <a16:creationId xmlns:a16="http://schemas.microsoft.com/office/drawing/2014/main" id="{1082718A-77B2-E533-EB1F-2AFBFC51ED27}"/>
              </a:ext>
            </a:extLst>
          </p:cNvPr>
          <p:cNvGrpSpPr/>
          <p:nvPr/>
        </p:nvGrpSpPr>
        <p:grpSpPr>
          <a:xfrm>
            <a:off x="1047575" y="2511025"/>
            <a:ext cx="1648175" cy="2646662"/>
            <a:chOff x="1047575" y="2607623"/>
            <a:chExt cx="1648175" cy="2540714"/>
          </a:xfrm>
        </p:grpSpPr>
        <p:sp>
          <p:nvSpPr>
            <p:cNvPr id="3688" name="Google Shape;3688;p58">
              <a:extLst>
                <a:ext uri="{FF2B5EF4-FFF2-40B4-BE49-F238E27FC236}">
                  <a16:creationId xmlns:a16="http://schemas.microsoft.com/office/drawing/2014/main" id="{7A01FA45-19E2-DC6B-A955-E046EC316C3A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89" name="Google Shape;3689;p58">
              <a:extLst>
                <a:ext uri="{FF2B5EF4-FFF2-40B4-BE49-F238E27FC236}">
                  <a16:creationId xmlns:a16="http://schemas.microsoft.com/office/drawing/2014/main" id="{C51221CD-55B0-C39E-2EEA-C32A6CCA558A}"/>
                </a:ext>
              </a:extLst>
            </p:cNvPr>
            <p:cNvSpPr/>
            <p:nvPr/>
          </p:nvSpPr>
          <p:spPr>
            <a:xfrm>
              <a:off x="1047575" y="2615087"/>
              <a:ext cx="195775" cy="2533250"/>
            </a:xfrm>
            <a:custGeom>
              <a:avLst/>
              <a:gdLst/>
              <a:ahLst/>
              <a:cxnLst/>
              <a:rect l="l" t="t" r="r" b="b"/>
              <a:pathLst>
                <a:path w="7831" h="101330" extrusionOk="0">
                  <a:moveTo>
                    <a:pt x="5202" y="24"/>
                  </a:moveTo>
                  <a:lnTo>
                    <a:pt x="3029" y="25492"/>
                  </a:lnTo>
                  <a:lnTo>
                    <a:pt x="4049" y="39868"/>
                  </a:lnTo>
                  <a:lnTo>
                    <a:pt x="7831" y="88278"/>
                  </a:lnTo>
                  <a:lnTo>
                    <a:pt x="7830" y="101330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0" name="Google Shape;3690;p58">
              <a:extLst>
                <a:ext uri="{FF2B5EF4-FFF2-40B4-BE49-F238E27FC236}">
                  <a16:creationId xmlns:a16="http://schemas.microsoft.com/office/drawing/2014/main" id="{502CB229-B018-CDCE-1FB1-7453C0783771}"/>
                </a:ext>
              </a:extLst>
            </p:cNvPr>
            <p:cNvSpPr/>
            <p:nvPr/>
          </p:nvSpPr>
          <p:spPr>
            <a:xfrm>
              <a:off x="1080550" y="2607623"/>
              <a:ext cx="1561175" cy="248900"/>
            </a:xfrm>
            <a:custGeom>
              <a:avLst/>
              <a:gdLst/>
              <a:ahLst/>
              <a:cxnLst/>
              <a:rect l="l" t="t" r="r" b="b"/>
              <a:pathLst>
                <a:path w="62447" h="9956" extrusionOk="0">
                  <a:moveTo>
                    <a:pt x="62432" y="5202"/>
                  </a:moveTo>
                  <a:lnTo>
                    <a:pt x="59459" y="9956"/>
                  </a:lnTo>
                  <a:lnTo>
                    <a:pt x="37828" y="4049"/>
                  </a:lnTo>
                  <a:lnTo>
                    <a:pt x="7732" y="4530"/>
                  </a:lnTo>
                  <a:lnTo>
                    <a:pt x="2330" y="7074"/>
                  </a:lnTo>
                  <a:lnTo>
                    <a:pt x="0" y="0"/>
                  </a:lnTo>
                  <a:lnTo>
                    <a:pt x="62447" y="1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691" name="Google Shape;3691;p58">
            <a:extLst>
              <a:ext uri="{FF2B5EF4-FFF2-40B4-BE49-F238E27FC236}">
                <a16:creationId xmlns:a16="http://schemas.microsoft.com/office/drawing/2014/main" id="{EFA2A566-AA60-240B-CD0E-3BA7BBA609B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5624" y="241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with the data:</a:t>
            </a:r>
            <a:endParaRPr dirty="0"/>
          </a:p>
        </p:txBody>
      </p:sp>
      <p:pic>
        <p:nvPicPr>
          <p:cNvPr id="3692" name="Google Shape;3692;p58">
            <a:extLst>
              <a:ext uri="{FF2B5EF4-FFF2-40B4-BE49-F238E27FC236}">
                <a16:creationId xmlns:a16="http://schemas.microsoft.com/office/drawing/2014/main" id="{E9024707-659F-98D3-5E57-96CDD33158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058" r="18064"/>
          <a:stretch/>
        </p:blipFill>
        <p:spPr>
          <a:xfrm>
            <a:off x="3764438" y="2619623"/>
            <a:ext cx="1615113" cy="2528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3" name="Google Shape;3693;p58">
            <a:extLst>
              <a:ext uri="{FF2B5EF4-FFF2-40B4-BE49-F238E27FC236}">
                <a16:creationId xmlns:a16="http://schemas.microsoft.com/office/drawing/2014/main" id="{0FAFF748-698C-6AC7-6D41-62248977AABF}"/>
              </a:ext>
            </a:extLst>
          </p:cNvPr>
          <p:cNvGrpSpPr/>
          <p:nvPr/>
        </p:nvGrpSpPr>
        <p:grpSpPr>
          <a:xfrm rot="10800000">
            <a:off x="3747927" y="2510986"/>
            <a:ext cx="1648175" cy="2636007"/>
            <a:chOff x="1047575" y="2615075"/>
            <a:chExt cx="1648175" cy="2530486"/>
          </a:xfrm>
        </p:grpSpPr>
        <p:sp>
          <p:nvSpPr>
            <p:cNvPr id="3694" name="Google Shape;3694;p58">
              <a:extLst>
                <a:ext uri="{FF2B5EF4-FFF2-40B4-BE49-F238E27FC236}">
                  <a16:creationId xmlns:a16="http://schemas.microsoft.com/office/drawing/2014/main" id="{DA05BAAF-47AD-6CFC-B694-745B894D41A1}"/>
                </a:ext>
              </a:extLst>
            </p:cNvPr>
            <p:cNvSpPr/>
            <p:nvPr/>
          </p:nvSpPr>
          <p:spPr>
            <a:xfrm>
              <a:off x="2492025" y="2615075"/>
              <a:ext cx="203725" cy="2528550"/>
            </a:xfrm>
            <a:custGeom>
              <a:avLst/>
              <a:gdLst/>
              <a:ahLst/>
              <a:cxnLst/>
              <a:rect l="l" t="t" r="r" b="b"/>
              <a:pathLst>
                <a:path w="8149" h="101142" extrusionOk="0">
                  <a:moveTo>
                    <a:pt x="2947" y="101118"/>
                  </a:moveTo>
                  <a:lnTo>
                    <a:pt x="0" y="85089"/>
                  </a:lnTo>
                  <a:lnTo>
                    <a:pt x="2244" y="54240"/>
                  </a:lnTo>
                  <a:lnTo>
                    <a:pt x="2775" y="20600"/>
                  </a:lnTo>
                  <a:lnTo>
                    <a:pt x="593" y="0"/>
                  </a:lnTo>
                  <a:lnTo>
                    <a:pt x="8149" y="13"/>
                  </a:lnTo>
                  <a:lnTo>
                    <a:pt x="7959" y="101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5" name="Google Shape;3695;p58">
              <a:extLst>
                <a:ext uri="{FF2B5EF4-FFF2-40B4-BE49-F238E27FC236}">
                  <a16:creationId xmlns:a16="http://schemas.microsoft.com/office/drawing/2014/main" id="{E61C237C-A11D-269F-B3FB-D1540AA5E4D0}"/>
                </a:ext>
              </a:extLst>
            </p:cNvPr>
            <p:cNvSpPr/>
            <p:nvPr/>
          </p:nvSpPr>
          <p:spPr>
            <a:xfrm>
              <a:off x="1047575" y="2615075"/>
              <a:ext cx="203725" cy="2528225"/>
            </a:xfrm>
            <a:custGeom>
              <a:avLst/>
              <a:gdLst/>
              <a:ahLst/>
              <a:cxnLst/>
              <a:rect l="l" t="t" r="r" b="b"/>
              <a:pathLst>
                <a:path w="8149" h="101129" extrusionOk="0">
                  <a:moveTo>
                    <a:pt x="5202" y="24"/>
                  </a:moveTo>
                  <a:lnTo>
                    <a:pt x="8149" y="16053"/>
                  </a:lnTo>
                  <a:lnTo>
                    <a:pt x="4049" y="39869"/>
                  </a:lnTo>
                  <a:lnTo>
                    <a:pt x="7831" y="88278"/>
                  </a:lnTo>
                  <a:lnTo>
                    <a:pt x="7074" y="97355"/>
                  </a:lnTo>
                  <a:lnTo>
                    <a:pt x="0" y="10112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696" name="Google Shape;3696;p58">
              <a:extLst>
                <a:ext uri="{FF2B5EF4-FFF2-40B4-BE49-F238E27FC236}">
                  <a16:creationId xmlns:a16="http://schemas.microsoft.com/office/drawing/2014/main" id="{C178700E-F2C2-1630-9B00-0D5B4D2A791E}"/>
                </a:ext>
              </a:extLst>
            </p:cNvPr>
            <p:cNvSpPr/>
            <p:nvPr/>
          </p:nvSpPr>
          <p:spPr>
            <a:xfrm>
              <a:off x="1080527" y="4915011"/>
              <a:ext cx="1561175" cy="230550"/>
            </a:xfrm>
            <a:custGeom>
              <a:avLst/>
              <a:gdLst/>
              <a:ahLst/>
              <a:cxnLst/>
              <a:rect l="l" t="t" r="r" b="b"/>
              <a:pathLst>
                <a:path w="62447" h="9222" extrusionOk="0">
                  <a:moveTo>
                    <a:pt x="15" y="4020"/>
                  </a:moveTo>
                  <a:lnTo>
                    <a:pt x="5300" y="0"/>
                  </a:lnTo>
                  <a:lnTo>
                    <a:pt x="24619" y="5173"/>
                  </a:lnTo>
                  <a:lnTo>
                    <a:pt x="41122" y="3077"/>
                  </a:lnTo>
                  <a:lnTo>
                    <a:pt x="60117" y="2148"/>
                  </a:lnTo>
                  <a:lnTo>
                    <a:pt x="62447" y="9222"/>
                  </a:lnTo>
                  <a:lnTo>
                    <a:pt x="0" y="90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3697" name="Google Shape;3697;p58">
            <a:extLst>
              <a:ext uri="{FF2B5EF4-FFF2-40B4-BE49-F238E27FC236}">
                <a16:creationId xmlns:a16="http://schemas.microsoft.com/office/drawing/2014/main" id="{1AD25086-C863-ECAB-29AF-42BEB0D0B5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687939">
            <a:off x="493746" y="1772435"/>
            <a:ext cx="1069152" cy="2427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p58">
            <a:extLst>
              <a:ext uri="{FF2B5EF4-FFF2-40B4-BE49-F238E27FC236}">
                <a16:creationId xmlns:a16="http://schemas.microsoft.com/office/drawing/2014/main" id="{232F5BCB-394E-54A4-ADB1-85B8F660C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215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Inconsistent Country Names and Missing Data</a:t>
            </a:r>
            <a:endParaRPr lang="en-US" sz="2000" dirty="0"/>
          </a:p>
        </p:txBody>
      </p:sp>
      <p:sp>
        <p:nvSpPr>
          <p:cNvPr id="3702" name="Google Shape;3702;p58">
            <a:extLst>
              <a:ext uri="{FF2B5EF4-FFF2-40B4-BE49-F238E27FC236}">
                <a16:creationId xmlns:a16="http://schemas.microsoft.com/office/drawing/2014/main" id="{E010B1CE-42D4-345A-2500-F651E11B9DD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585894" y="1677313"/>
            <a:ext cx="197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Right-Skewed Distributions and sparsity in Medal Wins</a:t>
            </a:r>
            <a:endParaRPr lang="en-US" sz="2000" dirty="0"/>
          </a:p>
        </p:txBody>
      </p:sp>
      <p:sp>
        <p:nvSpPr>
          <p:cNvPr id="10" name="Google Shape;3702;p58">
            <a:extLst>
              <a:ext uri="{FF2B5EF4-FFF2-40B4-BE49-F238E27FC236}">
                <a16:creationId xmlns:a16="http://schemas.microsoft.com/office/drawing/2014/main" id="{A9A2AECA-76EA-A4EF-DCB4-91B22D5B5D60}"/>
              </a:ext>
            </a:extLst>
          </p:cNvPr>
          <p:cNvSpPr txBox="1">
            <a:spLocks/>
          </p:cNvSpPr>
          <p:nvPr/>
        </p:nvSpPr>
        <p:spPr>
          <a:xfrm>
            <a:off x="6034469" y="1665096"/>
            <a:ext cx="25668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iret One"/>
              <a:buNone/>
              <a:defRPr sz="2400" b="1" i="0" u="none" strike="noStrike" cap="none">
                <a:solidFill>
                  <a:schemeClr val="dk2"/>
                </a:solidFill>
                <a:latin typeface="Poiret One"/>
                <a:ea typeface="Poiret One"/>
                <a:cs typeface="Poiret One"/>
                <a:sym typeface="Poiret One"/>
              </a:defRPr>
            </a:lvl9pPr>
          </a:lstStyle>
          <a:p>
            <a:r>
              <a:rPr lang="en-US" sz="2000" b="1" dirty="0"/>
              <a:t>Small Sample Size for Some Aggregations and complexity of Regime Classification: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3797327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ng World Sports Event by Slidesgo ">
  <a:themeElements>
    <a:clrScheme name="Simple Light">
      <a:dk1>
        <a:srgbClr val="000000"/>
      </a:dk1>
      <a:lt1>
        <a:srgbClr val="F7F3E9"/>
      </a:lt1>
      <a:dk2>
        <a:srgbClr val="5EAAA8"/>
      </a:dk2>
      <a:lt2>
        <a:srgbClr val="F05945"/>
      </a:lt2>
      <a:accent1>
        <a:srgbClr val="A3D2CA"/>
      </a:accent1>
      <a:accent2>
        <a:srgbClr val="E590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1986</Words>
  <Application>Microsoft Office PowerPoint</Application>
  <PresentationFormat>‫הצגה על המסך (16:9)</PresentationFormat>
  <Paragraphs>265</Paragraphs>
  <Slides>22</Slides>
  <Notes>22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9" baseType="lpstr">
      <vt:lpstr>Arial</vt:lpstr>
      <vt:lpstr>Open Sans</vt:lpstr>
      <vt:lpstr>Poiret One</vt:lpstr>
      <vt:lpstr>Josefin Slab SemiBold</vt:lpstr>
      <vt:lpstr>Josefin Slab</vt:lpstr>
      <vt:lpstr>Cambria Math</vt:lpstr>
      <vt:lpstr>Celebrating World Sports Event by Slidesgo </vt:lpstr>
      <vt:lpstr>Understanding Olympic Medal Success: A Country-Level Data Science Approach</vt:lpstr>
      <vt:lpstr>Which country-level factors are most important in predicting Olympic medal counts?</vt:lpstr>
      <vt:lpstr>Latest Work</vt:lpstr>
      <vt:lpstr>Article 1</vt:lpstr>
      <vt:lpstr>Our Data</vt:lpstr>
      <vt:lpstr>Data sets</vt:lpstr>
      <vt:lpstr>Data Preprocessing Steps</vt:lpstr>
      <vt:lpstr>Methodology:</vt:lpstr>
      <vt:lpstr>Challenges with the data:</vt:lpstr>
      <vt:lpstr>RESULTS AND ANALYSIS OF SUMMER GAMES</vt:lpstr>
      <vt:lpstr>RESULTS AND ANALYSIS OF SUMMER GAMES</vt:lpstr>
      <vt:lpstr>RESULTS AND ANALYSIS</vt:lpstr>
      <vt:lpstr>INDIVIDUAL PROCESSING AND RECOMMENDATIONS</vt:lpstr>
      <vt:lpstr>INDIVIDUAL PROCESSING – ALPHINE SKIING</vt:lpstr>
      <vt:lpstr>INDIVIDUAL PROCESSING – BASEBALL</vt:lpstr>
      <vt:lpstr>RECOMMENDATIONS</vt:lpstr>
      <vt:lpstr>מצגת של PowerPoint‏</vt:lpstr>
      <vt:lpstr>מצגת של PowerPoint‏</vt:lpstr>
      <vt:lpstr>Conclusion:</vt:lpstr>
      <vt:lpstr>Limitations:</vt:lpstr>
      <vt:lpstr>Future work: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מקסים ליסיאנסקי</dc:creator>
  <cp:lastModifiedBy>מקסים ליסיאנסקי</cp:lastModifiedBy>
  <cp:revision>11</cp:revision>
  <dcterms:modified xsi:type="dcterms:W3CDTF">2025-06-13T07:36:31Z</dcterms:modified>
</cp:coreProperties>
</file>